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332" r:id="rId3"/>
    <p:sldId id="380" r:id="rId4"/>
    <p:sldId id="257" r:id="rId5"/>
    <p:sldId id="262" r:id="rId6"/>
    <p:sldId id="415" r:id="rId7"/>
    <p:sldId id="263" r:id="rId8"/>
    <p:sldId id="533" r:id="rId9"/>
    <p:sldId id="554" r:id="rId10"/>
    <p:sldId id="482" r:id="rId11"/>
    <p:sldId id="448" r:id="rId12"/>
    <p:sldId id="509" r:id="rId13"/>
    <p:sldId id="530" r:id="rId14"/>
    <p:sldId id="531" r:id="rId15"/>
    <p:sldId id="468" r:id="rId16"/>
    <p:sldId id="510" r:id="rId17"/>
    <p:sldId id="516" r:id="rId18"/>
    <p:sldId id="547" r:id="rId19"/>
    <p:sldId id="37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269D01E-BC32-4049-B463-5C60D7B0CCD2}" styleName="主题样式 2 - 个性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04"/>
    <p:restoredTop sz="92395"/>
  </p:normalViewPr>
  <p:slideViewPr>
    <p:cSldViewPr snapToGrid="0">
      <p:cViewPr>
        <p:scale>
          <a:sx n="110" d="100"/>
          <a:sy n="110" d="100"/>
        </p:scale>
        <p:origin x="816" y="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3CB3AF-C357-2A4B-9D3A-700DFC423094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 phldr="1"/>
      <dgm:spPr/>
    </dgm:pt>
    <dgm:pt modelId="{98403AFE-DCC9-084B-906E-DCEC487C2396}">
      <dgm:prSet phldrT="[文本]"/>
      <dgm:spPr/>
      <dgm:t>
        <a:bodyPr/>
        <a:lstStyle/>
        <a:p>
          <a:r>
            <a:rPr lang="en-US" altLang="zh-CN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app</a:t>
          </a:r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合法</a:t>
          </a:r>
        </a:p>
        <a:p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拥有者</a:t>
          </a:r>
          <a:endParaRPr lang="zh-CN" altLang="en-US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86BE59E6-8365-9B48-8A8E-91FA59BC6218}" type="parTrans" cxnId="{0CCFA5CA-6E8B-F04B-95B2-0797F2EC7B2B}">
      <dgm:prSet/>
      <dgm:spPr/>
      <dgm:t>
        <a:bodyPr/>
        <a:lstStyle/>
        <a:p>
          <a:endParaRPr lang="zh-CN" altLang="en-US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22EA8A94-3C66-1048-8E39-8BCEC7DF6E72}" type="sibTrans" cxnId="{0CCFA5CA-6E8B-F04B-95B2-0797F2EC7B2B}">
      <dgm:prSet/>
      <dgm:spPr/>
      <dgm:t>
        <a:bodyPr/>
        <a:lstStyle/>
        <a:p>
          <a:endParaRPr lang="zh-CN" altLang="en-US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6643E0F0-94C7-D343-9883-A4485746A19E}">
      <dgm:prSet phldrT="[文本]"/>
      <dgm:spPr/>
      <dgm:t>
        <a:bodyPr/>
        <a:lstStyle/>
        <a:p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合法的苹果付费开发者</a:t>
          </a:r>
          <a:endParaRPr lang="zh-CN" altLang="en-US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AA8A1C12-EAA8-BC4A-B035-0E9B7F78C62C}" type="parTrans" cxnId="{F69D2C21-F4B2-6F44-A378-1951B4BBBB9A}">
      <dgm:prSet/>
      <dgm:spPr/>
      <dgm:t>
        <a:bodyPr/>
        <a:lstStyle/>
        <a:p>
          <a:endParaRPr lang="zh-CN" altLang="en-US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D53DCA9C-B405-C44A-8F36-46E6A4EEC356}" type="sibTrans" cxnId="{F69D2C21-F4B2-6F44-A378-1951B4BBBB9A}">
      <dgm:prSet/>
      <dgm:spPr/>
      <dgm:t>
        <a:bodyPr/>
        <a:lstStyle/>
        <a:p>
          <a:endParaRPr lang="zh-CN" altLang="en-US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FFE5141D-8780-6149-824A-3A059209B411}">
      <dgm:prSet phldrT="[文本]"/>
      <dgm:spPr/>
      <dgm:t>
        <a:bodyPr/>
        <a:lstStyle/>
        <a:p>
          <a:r>
            <a:rPr lang="en-US" altLang="zh-CN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App</a:t>
          </a:r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 </a:t>
          </a:r>
          <a:r>
            <a:rPr lang="en-US" altLang="zh-CN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Store</a:t>
          </a:r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上架</a:t>
          </a:r>
          <a:endParaRPr lang="zh-CN" altLang="en-US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4843988F-F086-BC41-9B42-C13689FF225D}" type="parTrans" cxnId="{D41E0534-F970-794C-8B31-2D59AE9C6BA0}">
      <dgm:prSet/>
      <dgm:spPr/>
      <dgm:t>
        <a:bodyPr/>
        <a:lstStyle/>
        <a:p>
          <a:endParaRPr lang="zh-CN" altLang="en-US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EFA0266A-32FF-0743-BA3D-4FA4EAA02BB2}" type="sibTrans" cxnId="{D41E0534-F970-794C-8B31-2D59AE9C6BA0}">
      <dgm:prSet/>
      <dgm:spPr/>
      <dgm:t>
        <a:bodyPr/>
        <a:lstStyle/>
        <a:p>
          <a:endParaRPr lang="zh-CN" altLang="en-US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B681D0A9-339B-3A46-BF32-531FAEA1E273}">
      <dgm:prSet/>
      <dgm:spPr/>
      <dgm:t>
        <a:bodyPr/>
        <a:lstStyle/>
        <a:p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真机部署</a:t>
          </a:r>
          <a:endParaRPr lang="zh-CN" altLang="en-US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F740BC2E-4479-A04F-84AC-A02240EADA19}" type="parTrans" cxnId="{5EB346F4-0F5A-2D45-AA4C-703835E3645D}">
      <dgm:prSet/>
      <dgm:spPr/>
      <dgm:t>
        <a:bodyPr/>
        <a:lstStyle/>
        <a:p>
          <a:endParaRPr lang="zh-CN" altLang="en-US"/>
        </a:p>
      </dgm:t>
    </dgm:pt>
    <dgm:pt modelId="{597140FC-56B2-4B47-B0A7-19C6093C0121}" type="sibTrans" cxnId="{5EB346F4-0F5A-2D45-AA4C-703835E3645D}">
      <dgm:prSet/>
      <dgm:spPr/>
      <dgm:t>
        <a:bodyPr/>
        <a:lstStyle/>
        <a:p>
          <a:endParaRPr lang="zh-CN" altLang="en-US"/>
        </a:p>
      </dgm:t>
    </dgm:pt>
    <dgm:pt modelId="{7ED04F4F-233F-4D4E-B46B-75EB481F88C4}" type="pres">
      <dgm:prSet presAssocID="{EB3CB3AF-C357-2A4B-9D3A-700DFC423094}" presName="CompostProcess" presStyleCnt="0">
        <dgm:presLayoutVars>
          <dgm:dir/>
          <dgm:resizeHandles val="exact"/>
        </dgm:presLayoutVars>
      </dgm:prSet>
      <dgm:spPr/>
    </dgm:pt>
    <dgm:pt modelId="{6F02C3F6-130B-8F46-BB74-3CF7C3A9DA5A}" type="pres">
      <dgm:prSet presAssocID="{EB3CB3AF-C357-2A4B-9D3A-700DFC423094}" presName="arrow" presStyleLbl="bgShp" presStyleIdx="0" presStyleCnt="1" custLinFactNeighborX="223" custLinFactNeighborY="-11713"/>
      <dgm:spPr/>
    </dgm:pt>
    <dgm:pt modelId="{CBADCDB8-B6B8-8842-9B44-E3D2792D101E}" type="pres">
      <dgm:prSet presAssocID="{EB3CB3AF-C357-2A4B-9D3A-700DFC423094}" presName="linearProcess" presStyleCnt="0"/>
      <dgm:spPr/>
    </dgm:pt>
    <dgm:pt modelId="{18F56882-9DD6-234C-A28B-F7B9C867C0BB}" type="pres">
      <dgm:prSet presAssocID="{98403AFE-DCC9-084B-906E-DCEC487C2396}" presName="textNode" presStyleLbl="node1" presStyleIdx="0" presStyleCnt="4">
        <dgm:presLayoutVars>
          <dgm:bulletEnabled val="1"/>
        </dgm:presLayoutVars>
      </dgm:prSet>
      <dgm:spPr/>
    </dgm:pt>
    <dgm:pt modelId="{E8538404-7356-E24B-8E22-572DD968AFAA}" type="pres">
      <dgm:prSet presAssocID="{22EA8A94-3C66-1048-8E39-8BCEC7DF6E72}" presName="sibTrans" presStyleCnt="0"/>
      <dgm:spPr/>
    </dgm:pt>
    <dgm:pt modelId="{A4D272A4-42EB-D84D-BA21-B9ADBB73101B}" type="pres">
      <dgm:prSet presAssocID="{B681D0A9-339B-3A46-BF32-531FAEA1E273}" presName="textNode" presStyleLbl="node1" presStyleIdx="1" presStyleCnt="4">
        <dgm:presLayoutVars>
          <dgm:bulletEnabled val="1"/>
        </dgm:presLayoutVars>
      </dgm:prSet>
      <dgm:spPr/>
    </dgm:pt>
    <dgm:pt modelId="{7E9081EF-4BE1-634A-8FA6-1AE34F7070DC}" type="pres">
      <dgm:prSet presAssocID="{597140FC-56B2-4B47-B0A7-19C6093C0121}" presName="sibTrans" presStyleCnt="0"/>
      <dgm:spPr/>
    </dgm:pt>
    <dgm:pt modelId="{02213E94-5406-BA4F-8ACC-3C7D5B35D02B}" type="pres">
      <dgm:prSet presAssocID="{6643E0F0-94C7-D343-9883-A4485746A19E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CB7CCC1-A372-1648-B2AF-B5FAA1B66121}" type="pres">
      <dgm:prSet presAssocID="{D53DCA9C-B405-C44A-8F36-46E6A4EEC356}" presName="sibTrans" presStyleCnt="0"/>
      <dgm:spPr/>
    </dgm:pt>
    <dgm:pt modelId="{FE33AB2B-6A4F-D548-9CF1-05807860ED9D}" type="pres">
      <dgm:prSet presAssocID="{FFE5141D-8780-6149-824A-3A059209B411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41E0534-F970-794C-8B31-2D59AE9C6BA0}" srcId="{EB3CB3AF-C357-2A4B-9D3A-700DFC423094}" destId="{FFE5141D-8780-6149-824A-3A059209B411}" srcOrd="3" destOrd="0" parTransId="{4843988F-F086-BC41-9B42-C13689FF225D}" sibTransId="{EFA0266A-32FF-0743-BA3D-4FA4EAA02BB2}"/>
    <dgm:cxn modelId="{4CA46952-8D32-6D47-8B7F-B3D3EF1C0A4A}" type="presOf" srcId="{6643E0F0-94C7-D343-9883-A4485746A19E}" destId="{02213E94-5406-BA4F-8ACC-3C7D5B35D02B}" srcOrd="0" destOrd="0" presId="urn:microsoft.com/office/officeart/2005/8/layout/hProcess9"/>
    <dgm:cxn modelId="{21741C64-1E85-A345-8874-18FFCC6A498E}" type="presOf" srcId="{FFE5141D-8780-6149-824A-3A059209B411}" destId="{FE33AB2B-6A4F-D548-9CF1-05807860ED9D}" srcOrd="0" destOrd="0" presId="urn:microsoft.com/office/officeart/2005/8/layout/hProcess9"/>
    <dgm:cxn modelId="{093AA70F-D7FD-854C-9C56-CCED27E2C0E4}" type="presOf" srcId="{98403AFE-DCC9-084B-906E-DCEC487C2396}" destId="{18F56882-9DD6-234C-A28B-F7B9C867C0BB}" srcOrd="0" destOrd="0" presId="urn:microsoft.com/office/officeart/2005/8/layout/hProcess9"/>
    <dgm:cxn modelId="{F69D2C21-F4B2-6F44-A378-1951B4BBBB9A}" srcId="{EB3CB3AF-C357-2A4B-9D3A-700DFC423094}" destId="{6643E0F0-94C7-D343-9883-A4485746A19E}" srcOrd="2" destOrd="0" parTransId="{AA8A1C12-EAA8-BC4A-B035-0E9B7F78C62C}" sibTransId="{D53DCA9C-B405-C44A-8F36-46E6A4EEC356}"/>
    <dgm:cxn modelId="{D194D216-A576-D447-ABEE-AAE3E65216C5}" type="presOf" srcId="{EB3CB3AF-C357-2A4B-9D3A-700DFC423094}" destId="{7ED04F4F-233F-4D4E-B46B-75EB481F88C4}" srcOrd="0" destOrd="0" presId="urn:microsoft.com/office/officeart/2005/8/layout/hProcess9"/>
    <dgm:cxn modelId="{0CCFA5CA-6E8B-F04B-95B2-0797F2EC7B2B}" srcId="{EB3CB3AF-C357-2A4B-9D3A-700DFC423094}" destId="{98403AFE-DCC9-084B-906E-DCEC487C2396}" srcOrd="0" destOrd="0" parTransId="{86BE59E6-8365-9B48-8A8E-91FA59BC6218}" sibTransId="{22EA8A94-3C66-1048-8E39-8BCEC7DF6E72}"/>
    <dgm:cxn modelId="{ED6C70CF-048C-6941-82FF-678B99C7B742}" type="presOf" srcId="{B681D0A9-339B-3A46-BF32-531FAEA1E273}" destId="{A4D272A4-42EB-D84D-BA21-B9ADBB73101B}" srcOrd="0" destOrd="0" presId="urn:microsoft.com/office/officeart/2005/8/layout/hProcess9"/>
    <dgm:cxn modelId="{5EB346F4-0F5A-2D45-AA4C-703835E3645D}" srcId="{EB3CB3AF-C357-2A4B-9D3A-700DFC423094}" destId="{B681D0A9-339B-3A46-BF32-531FAEA1E273}" srcOrd="1" destOrd="0" parTransId="{F740BC2E-4479-A04F-84AC-A02240EADA19}" sibTransId="{597140FC-56B2-4B47-B0A7-19C6093C0121}"/>
    <dgm:cxn modelId="{86D6FFD6-6B5A-A742-A7E9-1C07784A592D}" type="presParOf" srcId="{7ED04F4F-233F-4D4E-B46B-75EB481F88C4}" destId="{6F02C3F6-130B-8F46-BB74-3CF7C3A9DA5A}" srcOrd="0" destOrd="0" presId="urn:microsoft.com/office/officeart/2005/8/layout/hProcess9"/>
    <dgm:cxn modelId="{A7A10A7E-95A4-4D43-9E71-75497D65FFF4}" type="presParOf" srcId="{7ED04F4F-233F-4D4E-B46B-75EB481F88C4}" destId="{CBADCDB8-B6B8-8842-9B44-E3D2792D101E}" srcOrd="1" destOrd="0" presId="urn:microsoft.com/office/officeart/2005/8/layout/hProcess9"/>
    <dgm:cxn modelId="{8934CD3B-80F5-B442-A0F2-2AF89491258D}" type="presParOf" srcId="{CBADCDB8-B6B8-8842-9B44-E3D2792D101E}" destId="{18F56882-9DD6-234C-A28B-F7B9C867C0BB}" srcOrd="0" destOrd="0" presId="urn:microsoft.com/office/officeart/2005/8/layout/hProcess9"/>
    <dgm:cxn modelId="{C48A7FC7-71DA-1C42-9CB7-91F1B78C874A}" type="presParOf" srcId="{CBADCDB8-B6B8-8842-9B44-E3D2792D101E}" destId="{E8538404-7356-E24B-8E22-572DD968AFAA}" srcOrd="1" destOrd="0" presId="urn:microsoft.com/office/officeart/2005/8/layout/hProcess9"/>
    <dgm:cxn modelId="{3B156035-8358-5A46-8BA1-5DEB50B90980}" type="presParOf" srcId="{CBADCDB8-B6B8-8842-9B44-E3D2792D101E}" destId="{A4D272A4-42EB-D84D-BA21-B9ADBB73101B}" srcOrd="2" destOrd="0" presId="urn:microsoft.com/office/officeart/2005/8/layout/hProcess9"/>
    <dgm:cxn modelId="{A6733616-BE2E-F04E-B188-EF085ABC5CB8}" type="presParOf" srcId="{CBADCDB8-B6B8-8842-9B44-E3D2792D101E}" destId="{7E9081EF-4BE1-634A-8FA6-1AE34F7070DC}" srcOrd="3" destOrd="0" presId="urn:microsoft.com/office/officeart/2005/8/layout/hProcess9"/>
    <dgm:cxn modelId="{C881574F-3B72-8D4F-8716-7B676DA9C37F}" type="presParOf" srcId="{CBADCDB8-B6B8-8842-9B44-E3D2792D101E}" destId="{02213E94-5406-BA4F-8ACC-3C7D5B35D02B}" srcOrd="4" destOrd="0" presId="urn:microsoft.com/office/officeart/2005/8/layout/hProcess9"/>
    <dgm:cxn modelId="{6D180866-1F3F-D242-A076-F8B8C2224206}" type="presParOf" srcId="{CBADCDB8-B6B8-8842-9B44-E3D2792D101E}" destId="{5CB7CCC1-A372-1648-B2AF-B5FAA1B66121}" srcOrd="5" destOrd="0" presId="urn:microsoft.com/office/officeart/2005/8/layout/hProcess9"/>
    <dgm:cxn modelId="{E38C1C22-EE6D-C946-875D-34CCFB2560DF}" type="presParOf" srcId="{CBADCDB8-B6B8-8842-9B44-E3D2792D101E}" destId="{FE33AB2B-6A4F-D548-9CF1-05807860ED9D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9B09F3C-21D0-184F-AFA8-D927B15B40E9}" type="doc">
      <dgm:prSet loTypeId="urn:microsoft.com/office/officeart/2005/8/layout/arrow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98230F0-9D00-D948-AE07-DC32452DA073}">
      <dgm:prSet phldrT="[文本]"/>
      <dgm:spPr/>
      <dgm:t>
        <a:bodyPr/>
        <a:lstStyle/>
        <a:p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开发证书（</a:t>
          </a:r>
          <a:r>
            <a:rPr lang="en-US" altLang="zh-CN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Development</a:t>
          </a:r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）</a:t>
          </a:r>
          <a:endParaRPr lang="zh-CN" altLang="en-US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5F84FA52-7494-884C-8013-A696FEED9978}" type="parTrans" cxnId="{6D1936CF-F554-5548-BC9C-6BF9A601FCB6}">
      <dgm:prSet/>
      <dgm:spPr/>
      <dgm:t>
        <a:bodyPr/>
        <a:lstStyle/>
        <a:p>
          <a:endParaRPr lang="zh-CN" altLang="en-US"/>
        </a:p>
      </dgm:t>
    </dgm:pt>
    <dgm:pt modelId="{18467CE0-6E15-A44A-BBC3-270ED0B1634E}" type="sibTrans" cxnId="{6D1936CF-F554-5548-BC9C-6BF9A601FCB6}">
      <dgm:prSet/>
      <dgm:spPr/>
      <dgm:t>
        <a:bodyPr/>
        <a:lstStyle/>
        <a:p>
          <a:endParaRPr lang="zh-CN" altLang="en-US"/>
        </a:p>
      </dgm:t>
    </dgm:pt>
    <dgm:pt modelId="{451C1BE6-A8A3-B34D-B9D1-312996A4799B}">
      <dgm:prSet phldrT="[文本]" phldr="1"/>
      <dgm:spPr/>
      <dgm:t>
        <a:bodyPr/>
        <a:lstStyle/>
        <a:p>
          <a:endParaRPr lang="zh-CN" altLang="en-US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3B468BAA-26F1-EE49-B129-AE1872A71D9B}" type="parTrans" cxnId="{93CF3FCA-2CE4-5044-9872-4E0FC870B3A5}">
      <dgm:prSet/>
      <dgm:spPr/>
      <dgm:t>
        <a:bodyPr/>
        <a:lstStyle/>
        <a:p>
          <a:endParaRPr lang="zh-CN" altLang="en-US"/>
        </a:p>
      </dgm:t>
    </dgm:pt>
    <dgm:pt modelId="{12CEDBF1-85AF-524C-B59C-D1C3B4B14F30}" type="sibTrans" cxnId="{93CF3FCA-2CE4-5044-9872-4E0FC870B3A5}">
      <dgm:prSet/>
      <dgm:spPr/>
      <dgm:t>
        <a:bodyPr/>
        <a:lstStyle/>
        <a:p>
          <a:endParaRPr lang="zh-CN" altLang="en-US"/>
        </a:p>
      </dgm:t>
    </dgm:pt>
    <dgm:pt modelId="{3B789A7B-AE7B-164F-8E7A-3CD7FBDBBD7F}">
      <dgm:prSet phldrT="[文本]"/>
      <dgm:spPr/>
      <dgm:t>
        <a:bodyPr/>
        <a:lstStyle/>
        <a:p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发布证书（</a:t>
          </a:r>
          <a:r>
            <a:rPr lang="en-US" altLang="zh-CN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Distribution</a:t>
          </a:r>
          <a:r>
            <a: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）</a:t>
          </a:r>
          <a:endParaRPr lang="zh-CN" altLang="en-US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3ACD2396-F0D3-FD44-BE87-A2EFEFC70E25}" type="parTrans" cxnId="{BB4CB357-590B-2543-8A4B-99663C888A6B}">
      <dgm:prSet/>
      <dgm:spPr/>
      <dgm:t>
        <a:bodyPr/>
        <a:lstStyle/>
        <a:p>
          <a:endParaRPr lang="zh-CN" altLang="en-US"/>
        </a:p>
      </dgm:t>
    </dgm:pt>
    <dgm:pt modelId="{07AA2B72-1B51-144B-B9E6-950D2D3B09DE}" type="sibTrans" cxnId="{BB4CB357-590B-2543-8A4B-99663C888A6B}">
      <dgm:prSet/>
      <dgm:spPr/>
      <dgm:t>
        <a:bodyPr/>
        <a:lstStyle/>
        <a:p>
          <a:endParaRPr lang="zh-CN" altLang="en-US"/>
        </a:p>
      </dgm:t>
    </dgm:pt>
    <dgm:pt modelId="{94B873EB-CE91-BD48-A0EC-DAAC90716DAD}" type="pres">
      <dgm:prSet presAssocID="{19B09F3C-21D0-184F-AFA8-D927B15B40E9}" presName="compositeShape" presStyleCnt="0">
        <dgm:presLayoutVars>
          <dgm:chMax val="2"/>
          <dgm:dir/>
          <dgm:resizeHandles val="exact"/>
        </dgm:presLayoutVars>
      </dgm:prSet>
      <dgm:spPr/>
    </dgm:pt>
    <dgm:pt modelId="{89E2AB25-F3E4-904A-B89F-A24FECBCA52E}" type="pres">
      <dgm:prSet presAssocID="{3B789A7B-AE7B-164F-8E7A-3CD7FBDBBD7F}" presName="upArrow" presStyleLbl="node1" presStyleIdx="0" presStyleCnt="2"/>
      <dgm:spPr/>
    </dgm:pt>
    <dgm:pt modelId="{AAE5CDB2-8A93-9C40-A82E-C0CCF84784FE}" type="pres">
      <dgm:prSet presAssocID="{3B789A7B-AE7B-164F-8E7A-3CD7FBDBBD7F}" presName="upArrowText" presStyleLbl="revTx" presStyleIdx="0" presStyleCnt="2">
        <dgm:presLayoutVars>
          <dgm:chMax val="0"/>
          <dgm:bulletEnabled val="1"/>
        </dgm:presLayoutVars>
      </dgm:prSet>
      <dgm:spPr/>
    </dgm:pt>
    <dgm:pt modelId="{4747A9CB-6AB6-1949-9A58-07552FADA186}" type="pres">
      <dgm:prSet presAssocID="{F98230F0-9D00-D948-AE07-DC32452DA073}" presName="downArrow" presStyleLbl="node1" presStyleIdx="1" presStyleCnt="2"/>
      <dgm:spPr/>
    </dgm:pt>
    <dgm:pt modelId="{1E807178-D174-104E-9E77-67E9A4B2B865}" type="pres">
      <dgm:prSet presAssocID="{F98230F0-9D00-D948-AE07-DC32452DA073}" presName="downArrowText" presStyleLbl="revTx" presStyleIdx="1" presStyleCnt="2">
        <dgm:presLayoutVars>
          <dgm:chMax val="0"/>
          <dgm:bulletEnabled val="1"/>
        </dgm:presLayoutVars>
      </dgm:prSet>
      <dgm:spPr/>
    </dgm:pt>
  </dgm:ptLst>
  <dgm:cxnLst>
    <dgm:cxn modelId="{C3B2E09A-C90D-C440-9364-0D66C0A1A57A}" type="presOf" srcId="{19B09F3C-21D0-184F-AFA8-D927B15B40E9}" destId="{94B873EB-CE91-BD48-A0EC-DAAC90716DAD}" srcOrd="0" destOrd="0" presId="urn:microsoft.com/office/officeart/2005/8/layout/arrow4"/>
    <dgm:cxn modelId="{93CF3FCA-2CE4-5044-9872-4E0FC870B3A5}" srcId="{19B09F3C-21D0-184F-AFA8-D927B15B40E9}" destId="{451C1BE6-A8A3-B34D-B9D1-312996A4799B}" srcOrd="2" destOrd="0" parTransId="{3B468BAA-26F1-EE49-B129-AE1872A71D9B}" sibTransId="{12CEDBF1-85AF-524C-B59C-D1C3B4B14F30}"/>
    <dgm:cxn modelId="{6D1936CF-F554-5548-BC9C-6BF9A601FCB6}" srcId="{19B09F3C-21D0-184F-AFA8-D927B15B40E9}" destId="{F98230F0-9D00-D948-AE07-DC32452DA073}" srcOrd="1" destOrd="0" parTransId="{5F84FA52-7494-884C-8013-A696FEED9978}" sibTransId="{18467CE0-6E15-A44A-BBC3-270ED0B1634E}"/>
    <dgm:cxn modelId="{BB4CB357-590B-2543-8A4B-99663C888A6B}" srcId="{19B09F3C-21D0-184F-AFA8-D927B15B40E9}" destId="{3B789A7B-AE7B-164F-8E7A-3CD7FBDBBD7F}" srcOrd="0" destOrd="0" parTransId="{3ACD2396-F0D3-FD44-BE87-A2EFEFC70E25}" sibTransId="{07AA2B72-1B51-144B-B9E6-950D2D3B09DE}"/>
    <dgm:cxn modelId="{A266A971-137C-C740-AF33-A0827AB384B3}" type="presOf" srcId="{F98230F0-9D00-D948-AE07-DC32452DA073}" destId="{1E807178-D174-104E-9E77-67E9A4B2B865}" srcOrd="0" destOrd="0" presId="urn:microsoft.com/office/officeart/2005/8/layout/arrow4"/>
    <dgm:cxn modelId="{BFA3430F-DE09-014F-9BB6-A2C0E6642923}" type="presOf" srcId="{3B789A7B-AE7B-164F-8E7A-3CD7FBDBBD7F}" destId="{AAE5CDB2-8A93-9C40-A82E-C0CCF84784FE}" srcOrd="0" destOrd="0" presId="urn:microsoft.com/office/officeart/2005/8/layout/arrow4"/>
    <dgm:cxn modelId="{6FB63099-2FF7-554C-9DD4-92C655D071D8}" type="presParOf" srcId="{94B873EB-CE91-BD48-A0EC-DAAC90716DAD}" destId="{89E2AB25-F3E4-904A-B89F-A24FECBCA52E}" srcOrd="0" destOrd="0" presId="urn:microsoft.com/office/officeart/2005/8/layout/arrow4"/>
    <dgm:cxn modelId="{85F8099A-E170-9A45-B21B-0AD652605206}" type="presParOf" srcId="{94B873EB-CE91-BD48-A0EC-DAAC90716DAD}" destId="{AAE5CDB2-8A93-9C40-A82E-C0CCF84784FE}" srcOrd="1" destOrd="0" presId="urn:microsoft.com/office/officeart/2005/8/layout/arrow4"/>
    <dgm:cxn modelId="{5C2602E2-1451-EA41-A50C-6E655243DC53}" type="presParOf" srcId="{94B873EB-CE91-BD48-A0EC-DAAC90716DAD}" destId="{4747A9CB-6AB6-1949-9A58-07552FADA186}" srcOrd="2" destOrd="0" presId="urn:microsoft.com/office/officeart/2005/8/layout/arrow4"/>
    <dgm:cxn modelId="{C0E07CA4-A230-CD41-BF84-1DD5FC9CFB7A}" type="presParOf" srcId="{94B873EB-CE91-BD48-A0EC-DAAC90716DAD}" destId="{1E807178-D174-104E-9E77-67E9A4B2B865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AE15575-ABCF-904A-B3C7-319EEA300211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338871A-A16E-DC40-84C4-6E916EA417B0}">
      <dgm:prSet phldrT="[文本]" custT="1"/>
      <dgm:spPr/>
      <dgm:t>
        <a:bodyPr/>
        <a:lstStyle/>
        <a:p>
          <a:r>
            <a:rPr lang="en-US" altLang="zh-CN" sz="18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iOS</a:t>
          </a:r>
          <a:r>
            <a:rPr lang="zh-CN" altLang="en-US" sz="18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团队描述文件</a:t>
          </a:r>
        </a:p>
      </dgm:t>
    </dgm:pt>
    <dgm:pt modelId="{360F1EB6-2293-0B48-8CA7-E536340D2CD3}" type="parTrans" cxnId="{6D62356E-435E-FE42-A055-A7028A392D23}">
      <dgm:prSet/>
      <dgm:spPr/>
      <dgm:t>
        <a:bodyPr/>
        <a:lstStyle/>
        <a:p>
          <a:endParaRPr lang="zh-CN" altLang="en-US" sz="180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5BC0F0F4-65BC-2A41-ABF7-3CE232E062C7}" type="sibTrans" cxnId="{6D62356E-435E-FE42-A055-A7028A392D23}">
      <dgm:prSet/>
      <dgm:spPr/>
      <dgm:t>
        <a:bodyPr/>
        <a:lstStyle/>
        <a:p>
          <a:endParaRPr lang="zh-CN" altLang="en-US" sz="180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FAEB3F28-5E76-B84D-9367-32226E21CA18}">
      <dgm:prSet phldrT="[文本]" custT="1"/>
      <dgm:spPr/>
      <dgm:t>
        <a:bodyPr/>
        <a:lstStyle/>
        <a:p>
          <a:r>
            <a:rPr lang="zh-CN" altLang="en-US" sz="18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开发证书</a:t>
          </a:r>
        </a:p>
        <a:p>
          <a:endParaRPr lang="zh-CN" altLang="en-US" sz="1800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977887B1-4C45-9442-9B4E-425C59E75463}" type="parTrans" cxnId="{FAA95EAC-F408-6A46-B4C8-348540B82365}">
      <dgm:prSet/>
      <dgm:spPr/>
      <dgm:t>
        <a:bodyPr/>
        <a:lstStyle/>
        <a:p>
          <a:endParaRPr lang="zh-CN" altLang="en-US" sz="180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23EE65A0-D0B0-D245-A361-A9CF010B31CA}" type="sibTrans" cxnId="{FAA95EAC-F408-6A46-B4C8-348540B82365}">
      <dgm:prSet/>
      <dgm:spPr/>
      <dgm:t>
        <a:bodyPr/>
        <a:lstStyle/>
        <a:p>
          <a:endParaRPr lang="zh-CN" altLang="en-US" sz="180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517CF4A6-6EA9-A543-B444-DD798885D338}">
      <dgm:prSet phldrT="[文本]" custT="1"/>
      <dgm:spPr/>
      <dgm:t>
        <a:bodyPr/>
        <a:lstStyle/>
        <a:p>
          <a:r>
            <a:rPr lang="en-US" altLang="zh-CN" sz="18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App</a:t>
          </a:r>
          <a:r>
            <a:rPr lang="zh-CN" altLang="en-US" sz="18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 </a:t>
          </a:r>
          <a:r>
            <a:rPr lang="en-US" altLang="zh-CN" sz="18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ID</a:t>
          </a:r>
          <a:endParaRPr lang="zh-CN" altLang="en-US" sz="1800" dirty="0" smtClean="0">
            <a:latin typeface="Lantinghei SC Demibold" charset="-122"/>
            <a:ea typeface="Lantinghei SC Demibold" charset="-122"/>
            <a:cs typeface="Lantinghei SC Demibold" charset="-122"/>
          </a:endParaRPr>
        </a:p>
        <a:p>
          <a:r>
            <a:rPr lang="en-US" altLang="en-US" sz="1200" dirty="0" err="1" smtClean="0">
              <a:latin typeface="Lantinghei SC Demibold" charset="-122"/>
              <a:ea typeface="Lantinghei SC Demibold" charset="-122"/>
              <a:cs typeface="Lantinghei SC Demibold" charset="-122"/>
            </a:rPr>
            <a:t>com.xiaoboswift.shoppindemo</a:t>
          </a:r>
          <a:endParaRPr lang="zh-CN" altLang="en-US" sz="1200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B89DD4A6-8379-C940-BCA7-FB4223BD758E}" type="parTrans" cxnId="{977CEC5B-C4AA-DB49-934D-9999EE29FD16}">
      <dgm:prSet/>
      <dgm:spPr/>
      <dgm:t>
        <a:bodyPr/>
        <a:lstStyle/>
        <a:p>
          <a:endParaRPr lang="zh-CN" altLang="en-US" sz="180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2562A841-692A-D44A-921B-97E05F2B262B}" type="sibTrans" cxnId="{977CEC5B-C4AA-DB49-934D-9999EE29FD16}">
      <dgm:prSet/>
      <dgm:spPr/>
      <dgm:t>
        <a:bodyPr/>
        <a:lstStyle/>
        <a:p>
          <a:endParaRPr lang="zh-CN" altLang="en-US" sz="180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1D62367E-DAC1-B147-8CF9-6660E2DEEB4D}">
      <dgm:prSet phldrT="[文本]" custT="1"/>
      <dgm:spPr/>
      <dgm:t>
        <a:bodyPr/>
        <a:lstStyle/>
        <a:p>
          <a:r>
            <a:rPr lang="zh-CN" altLang="en-US" sz="18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设备</a:t>
          </a:r>
          <a:endParaRPr lang="zh-CN" altLang="en-US" sz="1800" dirty="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AD698AE8-E97F-8F42-8730-D6619C05A6F4}" type="parTrans" cxnId="{DFB084DF-43CB-0448-AC1F-51BA8D1585AD}">
      <dgm:prSet/>
      <dgm:spPr/>
      <dgm:t>
        <a:bodyPr/>
        <a:lstStyle/>
        <a:p>
          <a:endParaRPr lang="zh-CN" altLang="en-US" sz="180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0A319338-5C97-824D-BEC9-0F13B3A8419A}" type="sibTrans" cxnId="{DFB084DF-43CB-0448-AC1F-51BA8D1585AD}">
      <dgm:prSet/>
      <dgm:spPr/>
      <dgm:t>
        <a:bodyPr/>
        <a:lstStyle/>
        <a:p>
          <a:endParaRPr lang="zh-CN" altLang="en-US" sz="1800">
            <a:latin typeface="Lantinghei SC Demibold" charset="-122"/>
            <a:ea typeface="Lantinghei SC Demibold" charset="-122"/>
            <a:cs typeface="Lantinghei SC Demibold" charset="-122"/>
          </a:endParaRPr>
        </a:p>
      </dgm:t>
    </dgm:pt>
    <dgm:pt modelId="{5E5AD925-A5ED-AB4F-B801-61E4D8F7A665}" type="pres">
      <dgm:prSet presAssocID="{EAE15575-ABCF-904A-B3C7-319EEA30021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62B0BFE-79D1-AE4C-BBAD-FAFC23906C9B}" type="pres">
      <dgm:prSet presAssocID="{6338871A-A16E-DC40-84C4-6E916EA417B0}" presName="hierRoot1" presStyleCnt="0">
        <dgm:presLayoutVars>
          <dgm:hierBranch val="init"/>
        </dgm:presLayoutVars>
      </dgm:prSet>
      <dgm:spPr/>
    </dgm:pt>
    <dgm:pt modelId="{E1A4C41D-8F75-1D43-8E17-2F370C910BC6}" type="pres">
      <dgm:prSet presAssocID="{6338871A-A16E-DC40-84C4-6E916EA417B0}" presName="rootComposite1" presStyleCnt="0"/>
      <dgm:spPr/>
    </dgm:pt>
    <dgm:pt modelId="{1F82E5DC-2C11-7848-8551-7A65F3BF1119}" type="pres">
      <dgm:prSet presAssocID="{6338871A-A16E-DC40-84C4-6E916EA417B0}" presName="rootText1" presStyleLbl="node0" presStyleIdx="0" presStyleCnt="1">
        <dgm:presLayoutVars>
          <dgm:chPref val="3"/>
        </dgm:presLayoutVars>
      </dgm:prSet>
      <dgm:spPr/>
    </dgm:pt>
    <dgm:pt modelId="{37755FE3-806D-C042-B906-53CA0EA83A5E}" type="pres">
      <dgm:prSet presAssocID="{6338871A-A16E-DC40-84C4-6E916EA417B0}" presName="rootConnector1" presStyleLbl="node1" presStyleIdx="0" presStyleCnt="0"/>
      <dgm:spPr/>
    </dgm:pt>
    <dgm:pt modelId="{2E046708-0E8B-4D4E-B404-A655AEEF288B}" type="pres">
      <dgm:prSet presAssocID="{6338871A-A16E-DC40-84C4-6E916EA417B0}" presName="hierChild2" presStyleCnt="0"/>
      <dgm:spPr/>
    </dgm:pt>
    <dgm:pt modelId="{7587C4DC-D8B7-D84F-B0F9-70B13928F4CD}" type="pres">
      <dgm:prSet presAssocID="{977887B1-4C45-9442-9B4E-425C59E75463}" presName="Name37" presStyleLbl="parChTrans1D2" presStyleIdx="0" presStyleCnt="3"/>
      <dgm:spPr/>
    </dgm:pt>
    <dgm:pt modelId="{9777C079-088D-B748-BD0F-2E6A2DEEAB94}" type="pres">
      <dgm:prSet presAssocID="{FAEB3F28-5E76-B84D-9367-32226E21CA18}" presName="hierRoot2" presStyleCnt="0">
        <dgm:presLayoutVars>
          <dgm:hierBranch val="init"/>
        </dgm:presLayoutVars>
      </dgm:prSet>
      <dgm:spPr/>
    </dgm:pt>
    <dgm:pt modelId="{48AB2845-E58A-EE4F-A456-BE557E9C0FE0}" type="pres">
      <dgm:prSet presAssocID="{FAEB3F28-5E76-B84D-9367-32226E21CA18}" presName="rootComposite" presStyleCnt="0"/>
      <dgm:spPr/>
    </dgm:pt>
    <dgm:pt modelId="{CFDDA5D8-BC57-C94B-BEFA-43F6C04E485B}" type="pres">
      <dgm:prSet presAssocID="{FAEB3F28-5E76-B84D-9367-32226E21CA18}" presName="rootText" presStyleLbl="node2" presStyleIdx="0" presStyleCnt="3">
        <dgm:presLayoutVars>
          <dgm:chPref val="3"/>
        </dgm:presLayoutVars>
      </dgm:prSet>
      <dgm:spPr/>
    </dgm:pt>
    <dgm:pt modelId="{605CC0B9-9DF1-1047-91FF-0A8DC85A821D}" type="pres">
      <dgm:prSet presAssocID="{FAEB3F28-5E76-B84D-9367-32226E21CA18}" presName="rootConnector" presStyleLbl="node2" presStyleIdx="0" presStyleCnt="3"/>
      <dgm:spPr/>
    </dgm:pt>
    <dgm:pt modelId="{36AF442D-945D-0F4C-A98A-C7D7DDD1D0F4}" type="pres">
      <dgm:prSet presAssocID="{FAEB3F28-5E76-B84D-9367-32226E21CA18}" presName="hierChild4" presStyleCnt="0"/>
      <dgm:spPr/>
    </dgm:pt>
    <dgm:pt modelId="{262B5842-A495-6C4D-A21A-A1BCE6284164}" type="pres">
      <dgm:prSet presAssocID="{FAEB3F28-5E76-B84D-9367-32226E21CA18}" presName="hierChild5" presStyleCnt="0"/>
      <dgm:spPr/>
    </dgm:pt>
    <dgm:pt modelId="{6376298E-2605-B940-B16B-76FFE5956FFB}" type="pres">
      <dgm:prSet presAssocID="{B89DD4A6-8379-C940-BCA7-FB4223BD758E}" presName="Name37" presStyleLbl="parChTrans1D2" presStyleIdx="1" presStyleCnt="3"/>
      <dgm:spPr/>
    </dgm:pt>
    <dgm:pt modelId="{64CDACF0-8585-4041-8D9E-B6355CF57670}" type="pres">
      <dgm:prSet presAssocID="{517CF4A6-6EA9-A543-B444-DD798885D338}" presName="hierRoot2" presStyleCnt="0">
        <dgm:presLayoutVars>
          <dgm:hierBranch val="init"/>
        </dgm:presLayoutVars>
      </dgm:prSet>
      <dgm:spPr/>
    </dgm:pt>
    <dgm:pt modelId="{4CD811CC-D592-0E42-868F-9669016F79F7}" type="pres">
      <dgm:prSet presAssocID="{517CF4A6-6EA9-A543-B444-DD798885D338}" presName="rootComposite" presStyleCnt="0"/>
      <dgm:spPr/>
    </dgm:pt>
    <dgm:pt modelId="{051DD263-B7A4-4547-A6CF-D41A3FAAE125}" type="pres">
      <dgm:prSet presAssocID="{517CF4A6-6EA9-A543-B444-DD798885D338}" presName="rootText" presStyleLbl="node2" presStyleIdx="1" presStyleCnt="3" custScaleX="11936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0EC48BC-13C2-024C-9474-D316B4DCC045}" type="pres">
      <dgm:prSet presAssocID="{517CF4A6-6EA9-A543-B444-DD798885D338}" presName="rootConnector" presStyleLbl="node2" presStyleIdx="1" presStyleCnt="3"/>
      <dgm:spPr/>
    </dgm:pt>
    <dgm:pt modelId="{165FE240-8C0C-BB46-B251-A4230B128F64}" type="pres">
      <dgm:prSet presAssocID="{517CF4A6-6EA9-A543-B444-DD798885D338}" presName="hierChild4" presStyleCnt="0"/>
      <dgm:spPr/>
    </dgm:pt>
    <dgm:pt modelId="{1E3224DF-D1B0-3E4E-BFE6-A58BFCFDDB39}" type="pres">
      <dgm:prSet presAssocID="{517CF4A6-6EA9-A543-B444-DD798885D338}" presName="hierChild5" presStyleCnt="0"/>
      <dgm:spPr/>
    </dgm:pt>
    <dgm:pt modelId="{DE9984DE-F7FC-B64A-AF68-D4AEA2308686}" type="pres">
      <dgm:prSet presAssocID="{AD698AE8-E97F-8F42-8730-D6619C05A6F4}" presName="Name37" presStyleLbl="parChTrans1D2" presStyleIdx="2" presStyleCnt="3"/>
      <dgm:spPr/>
    </dgm:pt>
    <dgm:pt modelId="{41648FE5-17BF-F648-9B29-F565D29A285D}" type="pres">
      <dgm:prSet presAssocID="{1D62367E-DAC1-B147-8CF9-6660E2DEEB4D}" presName="hierRoot2" presStyleCnt="0">
        <dgm:presLayoutVars>
          <dgm:hierBranch val="init"/>
        </dgm:presLayoutVars>
      </dgm:prSet>
      <dgm:spPr/>
    </dgm:pt>
    <dgm:pt modelId="{12C69A66-6773-6549-AAFE-FE87E7913F8C}" type="pres">
      <dgm:prSet presAssocID="{1D62367E-DAC1-B147-8CF9-6660E2DEEB4D}" presName="rootComposite" presStyleCnt="0"/>
      <dgm:spPr/>
    </dgm:pt>
    <dgm:pt modelId="{ACF7AE72-A72A-834B-BF9D-0F3475F4DB1F}" type="pres">
      <dgm:prSet presAssocID="{1D62367E-DAC1-B147-8CF9-6660E2DEEB4D}" presName="rootText" presStyleLbl="node2" presStyleIdx="2" presStyleCnt="3">
        <dgm:presLayoutVars>
          <dgm:chPref val="3"/>
        </dgm:presLayoutVars>
      </dgm:prSet>
      <dgm:spPr/>
    </dgm:pt>
    <dgm:pt modelId="{C4992F7B-FE75-3C4C-9AA1-94EE1331B281}" type="pres">
      <dgm:prSet presAssocID="{1D62367E-DAC1-B147-8CF9-6660E2DEEB4D}" presName="rootConnector" presStyleLbl="node2" presStyleIdx="2" presStyleCnt="3"/>
      <dgm:spPr/>
    </dgm:pt>
    <dgm:pt modelId="{2CF3FD02-2CBD-6C47-AB42-30F2420EF5A1}" type="pres">
      <dgm:prSet presAssocID="{1D62367E-DAC1-B147-8CF9-6660E2DEEB4D}" presName="hierChild4" presStyleCnt="0"/>
      <dgm:spPr/>
    </dgm:pt>
    <dgm:pt modelId="{B91E5382-DD9F-6140-8B67-A7333C41BBCD}" type="pres">
      <dgm:prSet presAssocID="{1D62367E-DAC1-B147-8CF9-6660E2DEEB4D}" presName="hierChild5" presStyleCnt="0"/>
      <dgm:spPr/>
    </dgm:pt>
    <dgm:pt modelId="{57CB4AD0-CBAB-4542-99AF-3AE8003E7732}" type="pres">
      <dgm:prSet presAssocID="{6338871A-A16E-DC40-84C4-6E916EA417B0}" presName="hierChild3" presStyleCnt="0"/>
      <dgm:spPr/>
    </dgm:pt>
  </dgm:ptLst>
  <dgm:cxnLst>
    <dgm:cxn modelId="{1599C6AA-6B01-A048-ABD0-151D28F747A3}" type="presOf" srcId="{6338871A-A16E-DC40-84C4-6E916EA417B0}" destId="{1F82E5DC-2C11-7848-8551-7A65F3BF1119}" srcOrd="0" destOrd="0" presId="urn:microsoft.com/office/officeart/2005/8/layout/orgChart1"/>
    <dgm:cxn modelId="{377D3D0A-D38B-6D44-A5E8-675BC60F7F86}" type="presOf" srcId="{AD698AE8-E97F-8F42-8730-D6619C05A6F4}" destId="{DE9984DE-F7FC-B64A-AF68-D4AEA2308686}" srcOrd="0" destOrd="0" presId="urn:microsoft.com/office/officeart/2005/8/layout/orgChart1"/>
    <dgm:cxn modelId="{DFB084DF-43CB-0448-AC1F-51BA8D1585AD}" srcId="{6338871A-A16E-DC40-84C4-6E916EA417B0}" destId="{1D62367E-DAC1-B147-8CF9-6660E2DEEB4D}" srcOrd="2" destOrd="0" parTransId="{AD698AE8-E97F-8F42-8730-D6619C05A6F4}" sibTransId="{0A319338-5C97-824D-BEC9-0F13B3A8419A}"/>
    <dgm:cxn modelId="{F9480AA5-B29A-0747-B5E9-99E05AC7CA78}" type="presOf" srcId="{517CF4A6-6EA9-A543-B444-DD798885D338}" destId="{051DD263-B7A4-4547-A6CF-D41A3FAAE125}" srcOrd="0" destOrd="0" presId="urn:microsoft.com/office/officeart/2005/8/layout/orgChart1"/>
    <dgm:cxn modelId="{3FC096F8-76D0-6645-BF54-51514A4534F2}" type="presOf" srcId="{1D62367E-DAC1-B147-8CF9-6660E2DEEB4D}" destId="{ACF7AE72-A72A-834B-BF9D-0F3475F4DB1F}" srcOrd="0" destOrd="0" presId="urn:microsoft.com/office/officeart/2005/8/layout/orgChart1"/>
    <dgm:cxn modelId="{2AB70A14-18F4-884F-9290-EBB5950807C9}" type="presOf" srcId="{FAEB3F28-5E76-B84D-9367-32226E21CA18}" destId="{CFDDA5D8-BC57-C94B-BEFA-43F6C04E485B}" srcOrd="0" destOrd="0" presId="urn:microsoft.com/office/officeart/2005/8/layout/orgChart1"/>
    <dgm:cxn modelId="{6D62356E-435E-FE42-A055-A7028A392D23}" srcId="{EAE15575-ABCF-904A-B3C7-319EEA300211}" destId="{6338871A-A16E-DC40-84C4-6E916EA417B0}" srcOrd="0" destOrd="0" parTransId="{360F1EB6-2293-0B48-8CA7-E536340D2CD3}" sibTransId="{5BC0F0F4-65BC-2A41-ABF7-3CE232E062C7}"/>
    <dgm:cxn modelId="{D8F72794-9EB8-9549-B0DD-02E3B8503DDD}" type="presOf" srcId="{517CF4A6-6EA9-A543-B444-DD798885D338}" destId="{B0EC48BC-13C2-024C-9474-D316B4DCC045}" srcOrd="1" destOrd="0" presId="urn:microsoft.com/office/officeart/2005/8/layout/orgChart1"/>
    <dgm:cxn modelId="{BB4A665B-B28A-1745-AB6E-A6956837F17C}" type="presOf" srcId="{6338871A-A16E-DC40-84C4-6E916EA417B0}" destId="{37755FE3-806D-C042-B906-53CA0EA83A5E}" srcOrd="1" destOrd="0" presId="urn:microsoft.com/office/officeart/2005/8/layout/orgChart1"/>
    <dgm:cxn modelId="{1E94766D-A909-D341-A0C1-F7D1B91D6228}" type="presOf" srcId="{B89DD4A6-8379-C940-BCA7-FB4223BD758E}" destId="{6376298E-2605-B940-B16B-76FFE5956FFB}" srcOrd="0" destOrd="0" presId="urn:microsoft.com/office/officeart/2005/8/layout/orgChart1"/>
    <dgm:cxn modelId="{FAA95EAC-F408-6A46-B4C8-348540B82365}" srcId="{6338871A-A16E-DC40-84C4-6E916EA417B0}" destId="{FAEB3F28-5E76-B84D-9367-32226E21CA18}" srcOrd="0" destOrd="0" parTransId="{977887B1-4C45-9442-9B4E-425C59E75463}" sibTransId="{23EE65A0-D0B0-D245-A361-A9CF010B31CA}"/>
    <dgm:cxn modelId="{977CEC5B-C4AA-DB49-934D-9999EE29FD16}" srcId="{6338871A-A16E-DC40-84C4-6E916EA417B0}" destId="{517CF4A6-6EA9-A543-B444-DD798885D338}" srcOrd="1" destOrd="0" parTransId="{B89DD4A6-8379-C940-BCA7-FB4223BD758E}" sibTransId="{2562A841-692A-D44A-921B-97E05F2B262B}"/>
    <dgm:cxn modelId="{7D9BC8CE-61FD-D54E-83BF-C8098D50717C}" type="presOf" srcId="{EAE15575-ABCF-904A-B3C7-319EEA300211}" destId="{5E5AD925-A5ED-AB4F-B801-61E4D8F7A665}" srcOrd="0" destOrd="0" presId="urn:microsoft.com/office/officeart/2005/8/layout/orgChart1"/>
    <dgm:cxn modelId="{B7B9A076-C79D-B14C-9671-B4DC023C713E}" type="presOf" srcId="{977887B1-4C45-9442-9B4E-425C59E75463}" destId="{7587C4DC-D8B7-D84F-B0F9-70B13928F4CD}" srcOrd="0" destOrd="0" presId="urn:microsoft.com/office/officeart/2005/8/layout/orgChart1"/>
    <dgm:cxn modelId="{8FAF61B3-1503-D343-A566-BFABA5B2FC81}" type="presOf" srcId="{1D62367E-DAC1-B147-8CF9-6660E2DEEB4D}" destId="{C4992F7B-FE75-3C4C-9AA1-94EE1331B281}" srcOrd="1" destOrd="0" presId="urn:microsoft.com/office/officeart/2005/8/layout/orgChart1"/>
    <dgm:cxn modelId="{4F562240-0B30-0443-B617-F9A5A1CC8949}" type="presOf" srcId="{FAEB3F28-5E76-B84D-9367-32226E21CA18}" destId="{605CC0B9-9DF1-1047-91FF-0A8DC85A821D}" srcOrd="1" destOrd="0" presId="urn:microsoft.com/office/officeart/2005/8/layout/orgChart1"/>
    <dgm:cxn modelId="{E53AFE38-8463-314A-B9BE-D46572854A00}" type="presParOf" srcId="{5E5AD925-A5ED-AB4F-B801-61E4D8F7A665}" destId="{A62B0BFE-79D1-AE4C-BBAD-FAFC23906C9B}" srcOrd="0" destOrd="0" presId="urn:microsoft.com/office/officeart/2005/8/layout/orgChart1"/>
    <dgm:cxn modelId="{8ED12EF1-6513-5B4C-97A0-0629B4F6F519}" type="presParOf" srcId="{A62B0BFE-79D1-AE4C-BBAD-FAFC23906C9B}" destId="{E1A4C41D-8F75-1D43-8E17-2F370C910BC6}" srcOrd="0" destOrd="0" presId="urn:microsoft.com/office/officeart/2005/8/layout/orgChart1"/>
    <dgm:cxn modelId="{6AD70FE7-AE47-5D4B-BC0F-D232106A521E}" type="presParOf" srcId="{E1A4C41D-8F75-1D43-8E17-2F370C910BC6}" destId="{1F82E5DC-2C11-7848-8551-7A65F3BF1119}" srcOrd="0" destOrd="0" presId="urn:microsoft.com/office/officeart/2005/8/layout/orgChart1"/>
    <dgm:cxn modelId="{E2D1C131-CC71-EA46-9ED5-D7E52CA1014E}" type="presParOf" srcId="{E1A4C41D-8F75-1D43-8E17-2F370C910BC6}" destId="{37755FE3-806D-C042-B906-53CA0EA83A5E}" srcOrd="1" destOrd="0" presId="urn:microsoft.com/office/officeart/2005/8/layout/orgChart1"/>
    <dgm:cxn modelId="{F3354C6B-86BC-6C45-A863-33F4F2F49F02}" type="presParOf" srcId="{A62B0BFE-79D1-AE4C-BBAD-FAFC23906C9B}" destId="{2E046708-0E8B-4D4E-B404-A655AEEF288B}" srcOrd="1" destOrd="0" presId="urn:microsoft.com/office/officeart/2005/8/layout/orgChart1"/>
    <dgm:cxn modelId="{66138444-DEAD-2E4B-8F7B-20B0B10B1B46}" type="presParOf" srcId="{2E046708-0E8B-4D4E-B404-A655AEEF288B}" destId="{7587C4DC-D8B7-D84F-B0F9-70B13928F4CD}" srcOrd="0" destOrd="0" presId="urn:microsoft.com/office/officeart/2005/8/layout/orgChart1"/>
    <dgm:cxn modelId="{3BD6562B-25DB-EB41-B055-12754DCC49C6}" type="presParOf" srcId="{2E046708-0E8B-4D4E-B404-A655AEEF288B}" destId="{9777C079-088D-B748-BD0F-2E6A2DEEAB94}" srcOrd="1" destOrd="0" presId="urn:microsoft.com/office/officeart/2005/8/layout/orgChart1"/>
    <dgm:cxn modelId="{2FF7FE12-0775-3143-A181-4ADA464F7F96}" type="presParOf" srcId="{9777C079-088D-B748-BD0F-2E6A2DEEAB94}" destId="{48AB2845-E58A-EE4F-A456-BE557E9C0FE0}" srcOrd="0" destOrd="0" presId="urn:microsoft.com/office/officeart/2005/8/layout/orgChart1"/>
    <dgm:cxn modelId="{73D64D37-51B7-3643-97B6-24127930BB5C}" type="presParOf" srcId="{48AB2845-E58A-EE4F-A456-BE557E9C0FE0}" destId="{CFDDA5D8-BC57-C94B-BEFA-43F6C04E485B}" srcOrd="0" destOrd="0" presId="urn:microsoft.com/office/officeart/2005/8/layout/orgChart1"/>
    <dgm:cxn modelId="{1A1D9DB9-15BA-D54C-BB4F-BEA573A34F08}" type="presParOf" srcId="{48AB2845-E58A-EE4F-A456-BE557E9C0FE0}" destId="{605CC0B9-9DF1-1047-91FF-0A8DC85A821D}" srcOrd="1" destOrd="0" presId="urn:microsoft.com/office/officeart/2005/8/layout/orgChart1"/>
    <dgm:cxn modelId="{D95F710B-48FC-CB40-9A35-2AF68188FBCC}" type="presParOf" srcId="{9777C079-088D-B748-BD0F-2E6A2DEEAB94}" destId="{36AF442D-945D-0F4C-A98A-C7D7DDD1D0F4}" srcOrd="1" destOrd="0" presId="urn:microsoft.com/office/officeart/2005/8/layout/orgChart1"/>
    <dgm:cxn modelId="{622B791B-BA77-AA4C-B265-1C47EF96F4C8}" type="presParOf" srcId="{9777C079-088D-B748-BD0F-2E6A2DEEAB94}" destId="{262B5842-A495-6C4D-A21A-A1BCE6284164}" srcOrd="2" destOrd="0" presId="urn:microsoft.com/office/officeart/2005/8/layout/orgChart1"/>
    <dgm:cxn modelId="{2FA774E5-20B9-2246-B575-69B613C6648E}" type="presParOf" srcId="{2E046708-0E8B-4D4E-B404-A655AEEF288B}" destId="{6376298E-2605-B940-B16B-76FFE5956FFB}" srcOrd="2" destOrd="0" presId="urn:microsoft.com/office/officeart/2005/8/layout/orgChart1"/>
    <dgm:cxn modelId="{3362D12D-16A5-F34E-ADE1-298C573816C2}" type="presParOf" srcId="{2E046708-0E8B-4D4E-B404-A655AEEF288B}" destId="{64CDACF0-8585-4041-8D9E-B6355CF57670}" srcOrd="3" destOrd="0" presId="urn:microsoft.com/office/officeart/2005/8/layout/orgChart1"/>
    <dgm:cxn modelId="{6AF79F5A-3D72-2241-AD9F-80F247D05AA9}" type="presParOf" srcId="{64CDACF0-8585-4041-8D9E-B6355CF57670}" destId="{4CD811CC-D592-0E42-868F-9669016F79F7}" srcOrd="0" destOrd="0" presId="urn:microsoft.com/office/officeart/2005/8/layout/orgChart1"/>
    <dgm:cxn modelId="{5EDDEAA4-FEED-9249-AC25-E81D3D20F916}" type="presParOf" srcId="{4CD811CC-D592-0E42-868F-9669016F79F7}" destId="{051DD263-B7A4-4547-A6CF-D41A3FAAE125}" srcOrd="0" destOrd="0" presId="urn:microsoft.com/office/officeart/2005/8/layout/orgChart1"/>
    <dgm:cxn modelId="{07B866F1-DD5C-7741-AE6D-59B37B868CC2}" type="presParOf" srcId="{4CD811CC-D592-0E42-868F-9669016F79F7}" destId="{B0EC48BC-13C2-024C-9474-D316B4DCC045}" srcOrd="1" destOrd="0" presId="urn:microsoft.com/office/officeart/2005/8/layout/orgChart1"/>
    <dgm:cxn modelId="{A421A3E4-FF2C-8E42-B24F-1AFDBD6D7A74}" type="presParOf" srcId="{64CDACF0-8585-4041-8D9E-B6355CF57670}" destId="{165FE240-8C0C-BB46-B251-A4230B128F64}" srcOrd="1" destOrd="0" presId="urn:microsoft.com/office/officeart/2005/8/layout/orgChart1"/>
    <dgm:cxn modelId="{882FF52F-16F7-F24B-8851-6C49C9DCD94B}" type="presParOf" srcId="{64CDACF0-8585-4041-8D9E-B6355CF57670}" destId="{1E3224DF-D1B0-3E4E-BFE6-A58BFCFDDB39}" srcOrd="2" destOrd="0" presId="urn:microsoft.com/office/officeart/2005/8/layout/orgChart1"/>
    <dgm:cxn modelId="{3B1C1FD7-77DC-5749-BEF5-2378AE66FC13}" type="presParOf" srcId="{2E046708-0E8B-4D4E-B404-A655AEEF288B}" destId="{DE9984DE-F7FC-B64A-AF68-D4AEA2308686}" srcOrd="4" destOrd="0" presId="urn:microsoft.com/office/officeart/2005/8/layout/orgChart1"/>
    <dgm:cxn modelId="{DC70F122-6869-6848-AB95-86755B4C108D}" type="presParOf" srcId="{2E046708-0E8B-4D4E-B404-A655AEEF288B}" destId="{41648FE5-17BF-F648-9B29-F565D29A285D}" srcOrd="5" destOrd="0" presId="urn:microsoft.com/office/officeart/2005/8/layout/orgChart1"/>
    <dgm:cxn modelId="{0E7DD1F0-7BB4-E04E-95E9-E5955CAD2BF3}" type="presParOf" srcId="{41648FE5-17BF-F648-9B29-F565D29A285D}" destId="{12C69A66-6773-6549-AAFE-FE87E7913F8C}" srcOrd="0" destOrd="0" presId="urn:microsoft.com/office/officeart/2005/8/layout/orgChart1"/>
    <dgm:cxn modelId="{128ADE94-FA72-4244-83F6-E3F43ACE1FEA}" type="presParOf" srcId="{12C69A66-6773-6549-AAFE-FE87E7913F8C}" destId="{ACF7AE72-A72A-834B-BF9D-0F3475F4DB1F}" srcOrd="0" destOrd="0" presId="urn:microsoft.com/office/officeart/2005/8/layout/orgChart1"/>
    <dgm:cxn modelId="{05C19E92-A0C0-8E4B-ACBA-78B65E6AAFCB}" type="presParOf" srcId="{12C69A66-6773-6549-AAFE-FE87E7913F8C}" destId="{C4992F7B-FE75-3C4C-9AA1-94EE1331B281}" srcOrd="1" destOrd="0" presId="urn:microsoft.com/office/officeart/2005/8/layout/orgChart1"/>
    <dgm:cxn modelId="{BBF0E656-6FF7-E443-B5D1-15FB5B03B7E5}" type="presParOf" srcId="{41648FE5-17BF-F648-9B29-F565D29A285D}" destId="{2CF3FD02-2CBD-6C47-AB42-30F2420EF5A1}" srcOrd="1" destOrd="0" presId="urn:microsoft.com/office/officeart/2005/8/layout/orgChart1"/>
    <dgm:cxn modelId="{55238A15-F1B0-A141-8B78-EFC636EE1B3B}" type="presParOf" srcId="{41648FE5-17BF-F648-9B29-F565D29A285D}" destId="{B91E5382-DD9F-6140-8B67-A7333C41BBCD}" srcOrd="2" destOrd="0" presId="urn:microsoft.com/office/officeart/2005/8/layout/orgChart1"/>
    <dgm:cxn modelId="{3A93F549-17CC-3249-8A3D-1544E72F1770}" type="presParOf" srcId="{A62B0BFE-79D1-AE4C-BBAD-FAFC23906C9B}" destId="{57CB4AD0-CBAB-4542-99AF-3AE8003E773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02C3F6-130B-8F46-BB74-3CF7C3A9DA5A}">
      <dsp:nvSpPr>
        <dsp:cNvPr id="0" name=""/>
        <dsp:cNvSpPr/>
      </dsp:nvSpPr>
      <dsp:spPr>
        <a:xfrm>
          <a:off x="469447" y="0"/>
          <a:ext cx="5189251" cy="319836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8F56882-9DD6-234C-A28B-F7B9C867C0BB}">
      <dsp:nvSpPr>
        <dsp:cNvPr id="0" name=""/>
        <dsp:cNvSpPr/>
      </dsp:nvSpPr>
      <dsp:spPr>
        <a:xfrm>
          <a:off x="2980" y="959508"/>
          <a:ext cx="1441591" cy="127934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app</a:t>
          </a: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合法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拥有者</a:t>
          </a:r>
          <a:endParaRPr lang="zh-CN" altLang="en-US" sz="1800" kern="1200" dirty="0">
            <a:latin typeface="Lantinghei SC Demibold" charset="-122"/>
            <a:ea typeface="Lantinghei SC Demibold" charset="-122"/>
            <a:cs typeface="Lantinghei SC Demibold" charset="-122"/>
          </a:endParaRPr>
        </a:p>
      </dsp:txBody>
      <dsp:txXfrm>
        <a:off x="65432" y="1021960"/>
        <a:ext cx="1316687" cy="1154440"/>
      </dsp:txXfrm>
    </dsp:sp>
    <dsp:sp modelId="{A4D272A4-42EB-D84D-BA21-B9ADBB73101B}">
      <dsp:nvSpPr>
        <dsp:cNvPr id="0" name=""/>
        <dsp:cNvSpPr/>
      </dsp:nvSpPr>
      <dsp:spPr>
        <a:xfrm>
          <a:off x="1555463" y="959508"/>
          <a:ext cx="1441591" cy="127934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真机部署</a:t>
          </a:r>
          <a:endParaRPr lang="zh-CN" altLang="en-US" sz="1800" kern="1200" dirty="0">
            <a:latin typeface="Lantinghei SC Demibold" charset="-122"/>
            <a:ea typeface="Lantinghei SC Demibold" charset="-122"/>
            <a:cs typeface="Lantinghei SC Demibold" charset="-122"/>
          </a:endParaRPr>
        </a:p>
      </dsp:txBody>
      <dsp:txXfrm>
        <a:off x="1617915" y="1021960"/>
        <a:ext cx="1316687" cy="1154440"/>
      </dsp:txXfrm>
    </dsp:sp>
    <dsp:sp modelId="{02213E94-5406-BA4F-8ACC-3C7D5B35D02B}">
      <dsp:nvSpPr>
        <dsp:cNvPr id="0" name=""/>
        <dsp:cNvSpPr/>
      </dsp:nvSpPr>
      <dsp:spPr>
        <a:xfrm>
          <a:off x="3107946" y="959508"/>
          <a:ext cx="1441591" cy="127934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合法的苹果付费开发者</a:t>
          </a:r>
          <a:endParaRPr lang="zh-CN" altLang="en-US" sz="1800" kern="1200" dirty="0">
            <a:latin typeface="Lantinghei SC Demibold" charset="-122"/>
            <a:ea typeface="Lantinghei SC Demibold" charset="-122"/>
            <a:cs typeface="Lantinghei SC Demibold" charset="-122"/>
          </a:endParaRPr>
        </a:p>
      </dsp:txBody>
      <dsp:txXfrm>
        <a:off x="3170398" y="1021960"/>
        <a:ext cx="1316687" cy="1154440"/>
      </dsp:txXfrm>
    </dsp:sp>
    <dsp:sp modelId="{FE33AB2B-6A4F-D548-9CF1-05807860ED9D}">
      <dsp:nvSpPr>
        <dsp:cNvPr id="0" name=""/>
        <dsp:cNvSpPr/>
      </dsp:nvSpPr>
      <dsp:spPr>
        <a:xfrm>
          <a:off x="4660429" y="959508"/>
          <a:ext cx="1441591" cy="127934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App</a:t>
          </a: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 </a:t>
          </a:r>
          <a:r>
            <a:rPr lang="en-US" altLang="zh-CN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Store</a:t>
          </a: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上架</a:t>
          </a:r>
          <a:endParaRPr lang="zh-CN" altLang="en-US" sz="1800" kern="1200" dirty="0">
            <a:latin typeface="Lantinghei SC Demibold" charset="-122"/>
            <a:ea typeface="Lantinghei SC Demibold" charset="-122"/>
            <a:cs typeface="Lantinghei SC Demibold" charset="-122"/>
          </a:endParaRPr>
        </a:p>
      </dsp:txBody>
      <dsp:txXfrm>
        <a:off x="4722881" y="1021960"/>
        <a:ext cx="1316687" cy="11544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E2AB25-F3E4-904A-B89F-A24FECBCA52E}">
      <dsp:nvSpPr>
        <dsp:cNvPr id="0" name=""/>
        <dsp:cNvSpPr/>
      </dsp:nvSpPr>
      <dsp:spPr>
        <a:xfrm>
          <a:off x="2220" y="0"/>
          <a:ext cx="1332207" cy="1274592"/>
        </a:xfrm>
        <a:prstGeom prst="up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E5CDB2-8A93-9C40-A82E-C0CCF84784FE}">
      <dsp:nvSpPr>
        <dsp:cNvPr id="0" name=""/>
        <dsp:cNvSpPr/>
      </dsp:nvSpPr>
      <dsp:spPr>
        <a:xfrm>
          <a:off x="1374394" y="0"/>
          <a:ext cx="2260716" cy="12745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0" rIns="135128" bIns="135128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发布证书（</a:t>
          </a:r>
          <a:r>
            <a:rPr lang="en-US" altLang="zh-CN" sz="19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Distribution</a:t>
          </a:r>
          <a:r>
            <a:rPr lang="zh-CN" altLang="en-US" sz="19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）</a:t>
          </a:r>
          <a:endParaRPr lang="zh-CN" altLang="en-US" sz="1900" kern="1200" dirty="0">
            <a:latin typeface="Lantinghei SC Demibold" charset="-122"/>
            <a:ea typeface="Lantinghei SC Demibold" charset="-122"/>
            <a:cs typeface="Lantinghei SC Demibold" charset="-122"/>
          </a:endParaRPr>
        </a:p>
      </dsp:txBody>
      <dsp:txXfrm>
        <a:off x="1374394" y="0"/>
        <a:ext cx="2260716" cy="1274592"/>
      </dsp:txXfrm>
    </dsp:sp>
    <dsp:sp modelId="{4747A9CB-6AB6-1949-9A58-07552FADA186}">
      <dsp:nvSpPr>
        <dsp:cNvPr id="0" name=""/>
        <dsp:cNvSpPr/>
      </dsp:nvSpPr>
      <dsp:spPr>
        <a:xfrm>
          <a:off x="401882" y="1380807"/>
          <a:ext cx="1332207" cy="1274592"/>
        </a:xfrm>
        <a:prstGeom prst="down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807178-D174-104E-9E77-67E9A4B2B865}">
      <dsp:nvSpPr>
        <dsp:cNvPr id="0" name=""/>
        <dsp:cNvSpPr/>
      </dsp:nvSpPr>
      <dsp:spPr>
        <a:xfrm>
          <a:off x="1774056" y="1380807"/>
          <a:ext cx="2260716" cy="12745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0" rIns="135128" bIns="135128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开发证书（</a:t>
          </a:r>
          <a:r>
            <a:rPr lang="en-US" altLang="zh-CN" sz="19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Development</a:t>
          </a:r>
          <a:r>
            <a:rPr lang="zh-CN" altLang="en-US" sz="19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）</a:t>
          </a:r>
          <a:endParaRPr lang="zh-CN" altLang="en-US" sz="1900" kern="1200" dirty="0">
            <a:latin typeface="Lantinghei SC Demibold" charset="-122"/>
            <a:ea typeface="Lantinghei SC Demibold" charset="-122"/>
            <a:cs typeface="Lantinghei SC Demibold" charset="-122"/>
          </a:endParaRPr>
        </a:p>
      </dsp:txBody>
      <dsp:txXfrm>
        <a:off x="1774056" y="1380807"/>
        <a:ext cx="2260716" cy="12745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9984DE-F7FC-B64A-AF68-D4AEA2308686}">
      <dsp:nvSpPr>
        <dsp:cNvPr id="0" name=""/>
        <dsp:cNvSpPr/>
      </dsp:nvSpPr>
      <dsp:spPr>
        <a:xfrm>
          <a:off x="5249118" y="1213100"/>
          <a:ext cx="3169359" cy="5093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654"/>
              </a:lnTo>
              <a:lnTo>
                <a:pt x="3169359" y="254654"/>
              </a:lnTo>
              <a:lnTo>
                <a:pt x="3169359" y="50930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76298E-2605-B940-B16B-76FFE5956FFB}">
      <dsp:nvSpPr>
        <dsp:cNvPr id="0" name=""/>
        <dsp:cNvSpPr/>
      </dsp:nvSpPr>
      <dsp:spPr>
        <a:xfrm>
          <a:off x="5203398" y="1213100"/>
          <a:ext cx="91440" cy="50930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0930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87C4DC-D8B7-D84F-B0F9-70B13928F4CD}">
      <dsp:nvSpPr>
        <dsp:cNvPr id="0" name=""/>
        <dsp:cNvSpPr/>
      </dsp:nvSpPr>
      <dsp:spPr>
        <a:xfrm>
          <a:off x="2079759" y="1213100"/>
          <a:ext cx="3169359" cy="509309"/>
        </a:xfrm>
        <a:custGeom>
          <a:avLst/>
          <a:gdLst/>
          <a:ahLst/>
          <a:cxnLst/>
          <a:rect l="0" t="0" r="0" b="0"/>
          <a:pathLst>
            <a:path>
              <a:moveTo>
                <a:pt x="3169359" y="0"/>
              </a:moveTo>
              <a:lnTo>
                <a:pt x="3169359" y="254654"/>
              </a:lnTo>
              <a:lnTo>
                <a:pt x="0" y="254654"/>
              </a:lnTo>
              <a:lnTo>
                <a:pt x="0" y="50930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2E5DC-2C11-7848-8551-7A65F3BF1119}">
      <dsp:nvSpPr>
        <dsp:cNvPr id="0" name=""/>
        <dsp:cNvSpPr/>
      </dsp:nvSpPr>
      <dsp:spPr>
        <a:xfrm>
          <a:off x="4036477" y="459"/>
          <a:ext cx="2425282" cy="121264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iOS</a:t>
          </a: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团队描述文件</a:t>
          </a:r>
        </a:p>
      </dsp:txBody>
      <dsp:txXfrm>
        <a:off x="4036477" y="459"/>
        <a:ext cx="2425282" cy="1212641"/>
      </dsp:txXfrm>
    </dsp:sp>
    <dsp:sp modelId="{CFDDA5D8-BC57-C94B-BEFA-43F6C04E485B}">
      <dsp:nvSpPr>
        <dsp:cNvPr id="0" name=""/>
        <dsp:cNvSpPr/>
      </dsp:nvSpPr>
      <dsp:spPr>
        <a:xfrm>
          <a:off x="867118" y="1722409"/>
          <a:ext cx="2425282" cy="121264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开发证书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 dirty="0">
            <a:latin typeface="Lantinghei SC Demibold" charset="-122"/>
            <a:ea typeface="Lantinghei SC Demibold" charset="-122"/>
            <a:cs typeface="Lantinghei SC Demibold" charset="-122"/>
          </a:endParaRPr>
        </a:p>
      </dsp:txBody>
      <dsp:txXfrm>
        <a:off x="867118" y="1722409"/>
        <a:ext cx="2425282" cy="1212641"/>
      </dsp:txXfrm>
    </dsp:sp>
    <dsp:sp modelId="{051DD263-B7A4-4547-A6CF-D41A3FAAE125}">
      <dsp:nvSpPr>
        <dsp:cNvPr id="0" name=""/>
        <dsp:cNvSpPr/>
      </dsp:nvSpPr>
      <dsp:spPr>
        <a:xfrm>
          <a:off x="3801710" y="1722409"/>
          <a:ext cx="2894817" cy="121264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App</a:t>
          </a: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 </a:t>
          </a:r>
          <a:r>
            <a:rPr lang="en-US" altLang="zh-CN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ID</a:t>
          </a:r>
          <a:endParaRPr lang="zh-CN" altLang="en-US" sz="1800" kern="1200" dirty="0" smtClean="0">
            <a:latin typeface="Lantinghei SC Demibold" charset="-122"/>
            <a:ea typeface="Lantinghei SC Demibold" charset="-122"/>
            <a:cs typeface="Lantinghei SC Demibold" charset="-122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200" kern="1200" dirty="0" err="1" smtClean="0">
              <a:latin typeface="Lantinghei SC Demibold" charset="-122"/>
              <a:ea typeface="Lantinghei SC Demibold" charset="-122"/>
              <a:cs typeface="Lantinghei SC Demibold" charset="-122"/>
            </a:rPr>
            <a:t>com.xiaoboswift.shoppindemo</a:t>
          </a:r>
          <a:endParaRPr lang="zh-CN" altLang="en-US" sz="1200" kern="1200" dirty="0">
            <a:latin typeface="Lantinghei SC Demibold" charset="-122"/>
            <a:ea typeface="Lantinghei SC Demibold" charset="-122"/>
            <a:cs typeface="Lantinghei SC Demibold" charset="-122"/>
          </a:endParaRPr>
        </a:p>
      </dsp:txBody>
      <dsp:txXfrm>
        <a:off x="3801710" y="1722409"/>
        <a:ext cx="2894817" cy="1212641"/>
      </dsp:txXfrm>
    </dsp:sp>
    <dsp:sp modelId="{ACF7AE72-A72A-834B-BF9D-0F3475F4DB1F}">
      <dsp:nvSpPr>
        <dsp:cNvPr id="0" name=""/>
        <dsp:cNvSpPr/>
      </dsp:nvSpPr>
      <dsp:spPr>
        <a:xfrm>
          <a:off x="7205837" y="1722409"/>
          <a:ext cx="2425282" cy="121264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Lantinghei SC Demibold" charset="-122"/>
              <a:ea typeface="Lantinghei SC Demibold" charset="-122"/>
              <a:cs typeface="Lantinghei SC Demibold" charset="-122"/>
            </a:rPr>
            <a:t>设备</a:t>
          </a:r>
          <a:endParaRPr lang="zh-CN" altLang="en-US" sz="1800" kern="1200" dirty="0">
            <a:latin typeface="Lantinghei SC Demibold" charset="-122"/>
            <a:ea typeface="Lantinghei SC Demibold" charset="-122"/>
            <a:cs typeface="Lantinghei SC Demibold" charset="-122"/>
          </a:endParaRPr>
        </a:p>
      </dsp:txBody>
      <dsp:txXfrm>
        <a:off x="7205837" y="1722409"/>
        <a:ext cx="2425282" cy="12126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081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9360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690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659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8684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491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4026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5429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2581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28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348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4805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809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710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2695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786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diagramData" Target="../diagrams/data3.xml"/><Relationship Id="rId6" Type="http://schemas.openxmlformats.org/officeDocument/2006/relationships/diagramLayout" Target="../diagrams/layout3.xml"/><Relationship Id="rId7" Type="http://schemas.openxmlformats.org/officeDocument/2006/relationships/diagramQuickStyle" Target="../diagrams/quickStyle3.xml"/><Relationship Id="rId8" Type="http://schemas.openxmlformats.org/officeDocument/2006/relationships/diagramColors" Target="../diagrams/colors3.xml"/><Relationship Id="rId9" Type="http://schemas.microsoft.com/office/2007/relationships/diagramDrawing" Target="../diagrams/drawing3.xml"/><Relationship Id="rId10" Type="http://schemas.openxmlformats.org/officeDocument/2006/relationships/image" Target="../media/image13.png"/><Relationship Id="rId11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hyperlink" Target="https://developer.apple.com/membercenter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Layout" Target="../diagrams/layout2.xml"/><Relationship Id="rId12" Type="http://schemas.openxmlformats.org/officeDocument/2006/relationships/diagramQuickStyle" Target="../diagrams/quickStyle2.xml"/><Relationship Id="rId13" Type="http://schemas.openxmlformats.org/officeDocument/2006/relationships/diagramColors" Target="../diagrams/colors2.xml"/><Relationship Id="rId14" Type="http://schemas.microsoft.com/office/2007/relationships/diagramDrawing" Target="../diagrams/drawing2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0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1" y="1634919"/>
            <a:ext cx="722121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额外篇</a:t>
            </a:r>
          </a:p>
          <a:p>
            <a:pPr algn="ctr"/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.APP</a:t>
            </a:r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真机部署</a:t>
            </a:r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677149" y="1237620"/>
            <a:ext cx="4834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94131"/>
              </p:ext>
            </p:extLst>
          </p:nvPr>
        </p:nvGraphicFramePr>
        <p:xfrm>
          <a:off x="1388962" y="1092743"/>
          <a:ext cx="8461094" cy="24739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071"/>
                <a:gridCol w="7030023"/>
              </a:tblGrid>
              <a:tr h="460678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Bundle</a:t>
                      </a: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ID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87736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作用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APP</a:t>
                      </a: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的唯一标识符，全球唯一</a:t>
                      </a:r>
                      <a:endParaRPr lang="zh-CN" altLang="en-US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11359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命名规则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国际域名倒序</a:t>
                      </a:r>
                      <a:endParaRPr lang="zh-CN" altLang="en-US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  <a:p>
                      <a:pPr algn="ctr"/>
                      <a:r>
                        <a:rPr lang="en-US" altLang="zh-CN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com.xiaoboswift.myshopdemo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复查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Bundle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ID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9" name="圆角矩形标注 8"/>
          <p:cNvSpPr/>
          <p:nvPr/>
        </p:nvSpPr>
        <p:spPr>
          <a:xfrm>
            <a:off x="2867567" y="3972771"/>
            <a:ext cx="5500929" cy="1397882"/>
          </a:xfrm>
          <a:prstGeom prst="wedgeRoundRectCallout">
            <a:avLst>
              <a:gd name="adj1" fmla="val -5122"/>
              <a:gd name="adj2" fmla="val -44310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把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Bundle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改成你的</a:t>
            </a: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如 </a:t>
            </a:r>
            <a:r>
              <a:rPr kumimoji="1"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cn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你的域名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</a:t>
            </a:r>
            <a:r>
              <a:rPr kumimoji="1"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newshopdemo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5042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创建描述文件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5090429" y="292925"/>
            <a:ext cx="1639491" cy="3091123"/>
          </a:xfrm>
          <a:custGeom>
            <a:avLst/>
            <a:gdLst/>
            <a:ahLst/>
            <a:cxnLst/>
            <a:rect l="l" t="t" r="r" b="b"/>
            <a:pathLst>
              <a:path w="1639491" h="3091123">
                <a:moveTo>
                  <a:pt x="1178384" y="0"/>
                </a:moveTo>
                <a:lnTo>
                  <a:pt x="1212540" y="0"/>
                </a:lnTo>
                <a:cubicBezTo>
                  <a:pt x="1474403" y="45541"/>
                  <a:pt x="1605335" y="148009"/>
                  <a:pt x="1605335" y="307404"/>
                </a:cubicBezTo>
                <a:cubicBezTo>
                  <a:pt x="1605335" y="387102"/>
                  <a:pt x="1582564" y="466799"/>
                  <a:pt x="1537023" y="546497"/>
                </a:cubicBezTo>
                <a:lnTo>
                  <a:pt x="1468710" y="631887"/>
                </a:lnTo>
                <a:lnTo>
                  <a:pt x="1417476" y="700199"/>
                </a:lnTo>
                <a:lnTo>
                  <a:pt x="1349164" y="802667"/>
                </a:lnTo>
                <a:lnTo>
                  <a:pt x="1212540" y="973447"/>
                </a:lnTo>
                <a:lnTo>
                  <a:pt x="1178384" y="1024681"/>
                </a:lnTo>
                <a:cubicBezTo>
                  <a:pt x="1155613" y="1047452"/>
                  <a:pt x="1121457" y="1087301"/>
                  <a:pt x="1075916" y="1144227"/>
                </a:cubicBezTo>
                <a:lnTo>
                  <a:pt x="990526" y="1297930"/>
                </a:lnTo>
                <a:cubicBezTo>
                  <a:pt x="944984" y="1354856"/>
                  <a:pt x="922214" y="1389012"/>
                  <a:pt x="922214" y="1400398"/>
                </a:cubicBezTo>
                <a:lnTo>
                  <a:pt x="888058" y="1468710"/>
                </a:lnTo>
                <a:cubicBezTo>
                  <a:pt x="876672" y="1502866"/>
                  <a:pt x="870979" y="1519944"/>
                  <a:pt x="870979" y="1519944"/>
                </a:cubicBezTo>
                <a:cubicBezTo>
                  <a:pt x="859594" y="1531329"/>
                  <a:pt x="876672" y="1548407"/>
                  <a:pt x="922214" y="1571178"/>
                </a:cubicBezTo>
                <a:lnTo>
                  <a:pt x="973448" y="1605334"/>
                </a:lnTo>
                <a:lnTo>
                  <a:pt x="1024682" y="1622412"/>
                </a:lnTo>
                <a:lnTo>
                  <a:pt x="1178384" y="1690724"/>
                </a:lnTo>
                <a:lnTo>
                  <a:pt x="1263774" y="1724880"/>
                </a:lnTo>
                <a:lnTo>
                  <a:pt x="1332086" y="1741958"/>
                </a:lnTo>
                <a:cubicBezTo>
                  <a:pt x="1537023" y="1833041"/>
                  <a:pt x="1639491" y="1963973"/>
                  <a:pt x="1639491" y="2134753"/>
                </a:cubicBezTo>
                <a:cubicBezTo>
                  <a:pt x="1639491" y="2134753"/>
                  <a:pt x="1639491" y="2146138"/>
                  <a:pt x="1639491" y="2168909"/>
                </a:cubicBezTo>
                <a:lnTo>
                  <a:pt x="1622413" y="2271377"/>
                </a:lnTo>
                <a:cubicBezTo>
                  <a:pt x="1622413" y="2339689"/>
                  <a:pt x="1537023" y="2436465"/>
                  <a:pt x="1366242" y="2561704"/>
                </a:cubicBezTo>
                <a:lnTo>
                  <a:pt x="1229618" y="2664172"/>
                </a:lnTo>
                <a:lnTo>
                  <a:pt x="1229618" y="2681250"/>
                </a:lnTo>
                <a:cubicBezTo>
                  <a:pt x="1184077" y="2715406"/>
                  <a:pt x="1138535" y="2743869"/>
                  <a:pt x="1092994" y="2766640"/>
                </a:cubicBezTo>
                <a:lnTo>
                  <a:pt x="1075916" y="2783718"/>
                </a:lnTo>
                <a:lnTo>
                  <a:pt x="973448" y="2834952"/>
                </a:lnTo>
                <a:lnTo>
                  <a:pt x="922214" y="2852030"/>
                </a:lnTo>
                <a:cubicBezTo>
                  <a:pt x="910828" y="2852030"/>
                  <a:pt x="893750" y="2863416"/>
                  <a:pt x="870979" y="2886186"/>
                </a:cubicBezTo>
                <a:cubicBezTo>
                  <a:pt x="859594" y="2897572"/>
                  <a:pt x="853901" y="2903264"/>
                  <a:pt x="853901" y="2903264"/>
                </a:cubicBezTo>
                <a:lnTo>
                  <a:pt x="768511" y="2954498"/>
                </a:lnTo>
                <a:lnTo>
                  <a:pt x="683121" y="3005732"/>
                </a:lnTo>
                <a:cubicBezTo>
                  <a:pt x="671736" y="3005732"/>
                  <a:pt x="648965" y="3005732"/>
                  <a:pt x="614809" y="3005732"/>
                </a:cubicBezTo>
                <a:cubicBezTo>
                  <a:pt x="580653" y="3017118"/>
                  <a:pt x="546497" y="3028503"/>
                  <a:pt x="512341" y="3039889"/>
                </a:cubicBezTo>
                <a:cubicBezTo>
                  <a:pt x="455414" y="3074045"/>
                  <a:pt x="421258" y="3085430"/>
                  <a:pt x="409873" y="3074045"/>
                </a:cubicBezTo>
                <a:lnTo>
                  <a:pt x="392795" y="3074045"/>
                </a:lnTo>
                <a:lnTo>
                  <a:pt x="307405" y="3074045"/>
                </a:lnTo>
                <a:lnTo>
                  <a:pt x="273249" y="3074045"/>
                </a:lnTo>
                <a:lnTo>
                  <a:pt x="256171" y="3074045"/>
                </a:lnTo>
                <a:cubicBezTo>
                  <a:pt x="187858" y="3085430"/>
                  <a:pt x="148010" y="3091123"/>
                  <a:pt x="136624" y="3091123"/>
                </a:cubicBezTo>
                <a:cubicBezTo>
                  <a:pt x="45542" y="3091123"/>
                  <a:pt x="0" y="3062659"/>
                  <a:pt x="0" y="3005732"/>
                </a:cubicBezTo>
                <a:cubicBezTo>
                  <a:pt x="11386" y="2971576"/>
                  <a:pt x="34156" y="2943113"/>
                  <a:pt x="68312" y="2920342"/>
                </a:cubicBezTo>
                <a:lnTo>
                  <a:pt x="119546" y="2886186"/>
                </a:lnTo>
                <a:cubicBezTo>
                  <a:pt x="153702" y="2863416"/>
                  <a:pt x="193551" y="2840645"/>
                  <a:pt x="239093" y="2817874"/>
                </a:cubicBezTo>
                <a:cubicBezTo>
                  <a:pt x="273249" y="2806489"/>
                  <a:pt x="290327" y="2800796"/>
                  <a:pt x="290327" y="2800796"/>
                </a:cubicBezTo>
                <a:lnTo>
                  <a:pt x="375717" y="2749562"/>
                </a:lnTo>
                <a:lnTo>
                  <a:pt x="426951" y="2715406"/>
                </a:lnTo>
                <a:lnTo>
                  <a:pt x="478185" y="2681250"/>
                </a:lnTo>
                <a:cubicBezTo>
                  <a:pt x="512341" y="2658479"/>
                  <a:pt x="535112" y="2641401"/>
                  <a:pt x="546497" y="2630016"/>
                </a:cubicBezTo>
                <a:lnTo>
                  <a:pt x="580653" y="2630016"/>
                </a:lnTo>
                <a:cubicBezTo>
                  <a:pt x="592038" y="2618630"/>
                  <a:pt x="609116" y="2607245"/>
                  <a:pt x="631887" y="2595860"/>
                </a:cubicBezTo>
                <a:cubicBezTo>
                  <a:pt x="666043" y="2573089"/>
                  <a:pt x="683121" y="2561704"/>
                  <a:pt x="683121" y="2561704"/>
                </a:cubicBezTo>
                <a:lnTo>
                  <a:pt x="785589" y="2476313"/>
                </a:lnTo>
                <a:lnTo>
                  <a:pt x="1041760" y="2322611"/>
                </a:lnTo>
                <a:lnTo>
                  <a:pt x="1161306" y="2203065"/>
                </a:lnTo>
                <a:cubicBezTo>
                  <a:pt x="1195462" y="2168909"/>
                  <a:pt x="1212540" y="2140446"/>
                  <a:pt x="1212540" y="2117675"/>
                </a:cubicBezTo>
                <a:cubicBezTo>
                  <a:pt x="1212540" y="2072134"/>
                  <a:pt x="1127150" y="2026592"/>
                  <a:pt x="956370" y="1981051"/>
                </a:cubicBezTo>
                <a:cubicBezTo>
                  <a:pt x="933599" y="1969665"/>
                  <a:pt x="910828" y="1963973"/>
                  <a:pt x="888058" y="1963973"/>
                </a:cubicBezTo>
                <a:lnTo>
                  <a:pt x="734355" y="1912739"/>
                </a:lnTo>
                <a:lnTo>
                  <a:pt x="683121" y="1878583"/>
                </a:lnTo>
                <a:lnTo>
                  <a:pt x="563575" y="1844426"/>
                </a:lnTo>
                <a:cubicBezTo>
                  <a:pt x="483878" y="1821656"/>
                  <a:pt x="444029" y="1787500"/>
                  <a:pt x="444029" y="1741958"/>
                </a:cubicBezTo>
                <a:lnTo>
                  <a:pt x="444029" y="1690724"/>
                </a:lnTo>
                <a:lnTo>
                  <a:pt x="444029" y="1639490"/>
                </a:lnTo>
                <a:cubicBezTo>
                  <a:pt x="432644" y="1593949"/>
                  <a:pt x="478185" y="1514251"/>
                  <a:pt x="580653" y="1400398"/>
                </a:cubicBezTo>
                <a:cubicBezTo>
                  <a:pt x="671736" y="1286544"/>
                  <a:pt x="745741" y="1189769"/>
                  <a:pt x="802667" y="1110071"/>
                </a:cubicBezTo>
                <a:lnTo>
                  <a:pt x="870979" y="1007604"/>
                </a:lnTo>
                <a:lnTo>
                  <a:pt x="1024682" y="785589"/>
                </a:lnTo>
                <a:lnTo>
                  <a:pt x="1127150" y="614809"/>
                </a:lnTo>
                <a:cubicBezTo>
                  <a:pt x="1149921" y="580653"/>
                  <a:pt x="1161306" y="557882"/>
                  <a:pt x="1161306" y="546497"/>
                </a:cubicBezTo>
                <a:cubicBezTo>
                  <a:pt x="1161306" y="523726"/>
                  <a:pt x="1149921" y="506648"/>
                  <a:pt x="1127150" y="495263"/>
                </a:cubicBezTo>
                <a:lnTo>
                  <a:pt x="1058838" y="495263"/>
                </a:lnTo>
                <a:lnTo>
                  <a:pt x="1007604" y="478184"/>
                </a:lnTo>
                <a:lnTo>
                  <a:pt x="956370" y="495263"/>
                </a:lnTo>
                <a:lnTo>
                  <a:pt x="853901" y="495263"/>
                </a:lnTo>
                <a:lnTo>
                  <a:pt x="819745" y="495263"/>
                </a:lnTo>
                <a:lnTo>
                  <a:pt x="717277" y="512341"/>
                </a:lnTo>
                <a:lnTo>
                  <a:pt x="648965" y="529419"/>
                </a:lnTo>
                <a:lnTo>
                  <a:pt x="563575" y="546497"/>
                </a:lnTo>
                <a:lnTo>
                  <a:pt x="444029" y="597731"/>
                </a:lnTo>
                <a:cubicBezTo>
                  <a:pt x="387102" y="609116"/>
                  <a:pt x="352946" y="614809"/>
                  <a:pt x="341561" y="614809"/>
                </a:cubicBezTo>
                <a:lnTo>
                  <a:pt x="307405" y="631887"/>
                </a:lnTo>
                <a:cubicBezTo>
                  <a:pt x="284634" y="654657"/>
                  <a:pt x="261863" y="666043"/>
                  <a:pt x="239093" y="666043"/>
                </a:cubicBezTo>
                <a:cubicBezTo>
                  <a:pt x="182166" y="666043"/>
                  <a:pt x="153702" y="637579"/>
                  <a:pt x="153702" y="580653"/>
                </a:cubicBezTo>
                <a:cubicBezTo>
                  <a:pt x="153702" y="546497"/>
                  <a:pt x="159395" y="518033"/>
                  <a:pt x="170780" y="495263"/>
                </a:cubicBezTo>
                <a:lnTo>
                  <a:pt x="204936" y="392794"/>
                </a:lnTo>
                <a:cubicBezTo>
                  <a:pt x="273249" y="176473"/>
                  <a:pt x="421258" y="68312"/>
                  <a:pt x="648965" y="68312"/>
                </a:cubicBezTo>
                <a:cubicBezTo>
                  <a:pt x="671736" y="68312"/>
                  <a:pt x="688814" y="62619"/>
                  <a:pt x="700199" y="51234"/>
                </a:cubicBezTo>
                <a:lnTo>
                  <a:pt x="751433" y="34156"/>
                </a:lnTo>
                <a:cubicBezTo>
                  <a:pt x="762819" y="34156"/>
                  <a:pt x="808360" y="28463"/>
                  <a:pt x="888058" y="1707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9334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834" y="1494091"/>
            <a:ext cx="5200473" cy="3663387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542188" y="479615"/>
            <a:ext cx="2182647" cy="555810"/>
            <a:chOff x="39867" y="3261692"/>
            <a:chExt cx="3054390" cy="575534"/>
          </a:xfrm>
        </p:grpSpPr>
        <p:sp>
          <p:nvSpPr>
            <p:cNvPr id="17" name="文本框 16"/>
            <p:cNvSpPr txBox="1"/>
            <p:nvPr/>
          </p:nvSpPr>
          <p:spPr>
            <a:xfrm>
              <a:off x="39867" y="3261692"/>
              <a:ext cx="3054388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连接设备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57834" y="947394"/>
            <a:ext cx="10045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连接你的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iPhone</a:t>
            </a:r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、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iPad</a:t>
            </a:r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到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Mac</a:t>
            </a:r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，如果设备合格（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eligible</a:t>
            </a:r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），则会在运行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Scheme</a:t>
            </a:r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菜单中显示。</a:t>
            </a:r>
            <a:endParaRPr lang="zh-CN" altLang="en-US" sz="1400" dirty="0" smtClean="0">
              <a:solidFill>
                <a:srgbClr val="B40062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2" name="圆角矩形标注 11"/>
          <p:cNvSpPr/>
          <p:nvPr/>
        </p:nvSpPr>
        <p:spPr>
          <a:xfrm>
            <a:off x="8337631" y="1863524"/>
            <a:ext cx="3572718" cy="2500132"/>
          </a:xfrm>
          <a:prstGeom prst="wedgeRoundRectCallout">
            <a:avLst>
              <a:gd name="adj1" fmla="val -142110"/>
              <a:gd name="adj2" fmla="val -42069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如果连接后显示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Ineligible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Device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（不合格的设备），修正问题后再继续。</a:t>
            </a:r>
          </a:p>
          <a:p>
            <a:pPr algn="ctr"/>
            <a:endParaRPr kumimoji="1" lang="zh-CN" altLang="en-US" sz="1400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比如是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iOS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版本和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target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部署版本不匹配，升级设备的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iOS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版本。</a:t>
            </a:r>
            <a:endParaRPr kumimoji="1"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62416" y="5765831"/>
            <a:ext cx="9723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⭐️第一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次连接设备到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Mac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有可能会显示“未受信任的开发者”，请选择“信任”</a:t>
            </a:r>
            <a:endParaRPr lang="zh-CN" altLang="en-US" sz="20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584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 animBg="1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381" y="1862720"/>
            <a:ext cx="4826000" cy="165100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395745"/>
            <a:ext cx="2067001" cy="639682"/>
            <a:chOff x="201702" y="3174844"/>
            <a:chExt cx="2892555" cy="662382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174844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选择开发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Team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657834" y="1036813"/>
            <a:ext cx="10045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如果成功添加了开发账号，在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Team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选中然后点 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Fix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Issue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按钮。</a:t>
            </a:r>
            <a:endParaRPr lang="en-US" altLang="zh-CN" sz="1400" dirty="0"/>
          </a:p>
        </p:txBody>
      </p:sp>
      <p:sp>
        <p:nvSpPr>
          <p:cNvPr id="10" name="圆角矩形标注 9"/>
          <p:cNvSpPr/>
          <p:nvPr/>
        </p:nvSpPr>
        <p:spPr>
          <a:xfrm>
            <a:off x="1657834" y="4305782"/>
            <a:ext cx="5022547" cy="1689904"/>
          </a:xfrm>
          <a:prstGeom prst="wedgeRoundRectCallout">
            <a:avLst>
              <a:gd name="adj1" fmla="val -26786"/>
              <a:gd name="adj2" fmla="val -97214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Xcode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将执行下列步骤：</a:t>
            </a:r>
          </a:p>
          <a:p>
            <a:endParaRPr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请求开发证书</a:t>
            </a:r>
          </a:p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创建一个与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Bundle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匹配的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App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endParaRPr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创建一个开发团队描述文件（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Team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provisioning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profile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）</a:t>
            </a:r>
            <a:endParaRPr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5051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542188" y="479615"/>
            <a:ext cx="2182647" cy="555810"/>
            <a:chOff x="39867" y="3261692"/>
            <a:chExt cx="3054390" cy="575534"/>
          </a:xfrm>
        </p:grpSpPr>
        <p:sp>
          <p:nvSpPr>
            <p:cNvPr id="17" name="文本框 16"/>
            <p:cNvSpPr txBox="1"/>
            <p:nvPr/>
          </p:nvSpPr>
          <p:spPr>
            <a:xfrm>
              <a:off x="39867" y="3261692"/>
              <a:ext cx="3054389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 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Provisioning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130337"/>
              </p:ext>
            </p:extLst>
          </p:nvPr>
        </p:nvGraphicFramePr>
        <p:xfrm>
          <a:off x="1650719" y="1035426"/>
          <a:ext cx="8604451" cy="1150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2053"/>
                <a:gridCol w="6242398"/>
              </a:tblGrid>
              <a:tr h="31831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定义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准备和配置一个</a:t>
                      </a: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app</a:t>
                      </a: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在真机运行的过程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7848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团队描述文件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可用于全部组员在自己设备上对</a:t>
                      </a: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app</a:t>
                      </a: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进行签名和运行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12" name="组 11"/>
          <p:cNvGrpSpPr/>
          <p:nvPr/>
        </p:nvGrpSpPr>
        <p:grpSpPr>
          <a:xfrm>
            <a:off x="659757" y="2434104"/>
            <a:ext cx="10498238" cy="3245273"/>
            <a:chOff x="844952" y="2924033"/>
            <a:chExt cx="10637134" cy="3536539"/>
          </a:xfrm>
        </p:grpSpPr>
        <p:graphicFrame>
          <p:nvGraphicFramePr>
            <p:cNvPr id="9" name="图表 8"/>
            <p:cNvGraphicFramePr/>
            <p:nvPr>
              <p:extLst>
                <p:ext uri="{D42A27DB-BD31-4B8C-83A1-F6EECF244321}">
                  <p14:modId xmlns:p14="http://schemas.microsoft.com/office/powerpoint/2010/main" val="261433719"/>
                </p:ext>
              </p:extLst>
            </p:nvPr>
          </p:nvGraphicFramePr>
          <p:xfrm>
            <a:off x="844952" y="2924033"/>
            <a:ext cx="10637134" cy="319897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62625" y="5536154"/>
              <a:ext cx="924418" cy="924418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1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05139" y="5149432"/>
              <a:ext cx="1142357" cy="11423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58109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79" y="1734327"/>
            <a:ext cx="9774666" cy="5161599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542189" y="471032"/>
            <a:ext cx="2182646" cy="564397"/>
            <a:chOff x="39869" y="3252801"/>
            <a:chExt cx="3054388" cy="584425"/>
          </a:xfrm>
        </p:grpSpPr>
        <p:sp>
          <p:nvSpPr>
            <p:cNvPr id="17" name="文本框 16"/>
            <p:cNvSpPr txBox="1"/>
            <p:nvPr/>
          </p:nvSpPr>
          <p:spPr>
            <a:xfrm>
              <a:off x="39869" y="3252801"/>
              <a:ext cx="2892554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查看描述文件和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App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ID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542189" y="1192684"/>
            <a:ext cx="5587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  <a:hlinkClick r:id="rId6"/>
              </a:rPr>
              <a:t>https</a:t>
            </a:r>
            <a:r>
              <a:rPr lang="en-US" altLang="zh-CN" dirty="0">
                <a:latin typeface="Lantinghei SC Demibold" charset="-122"/>
                <a:ea typeface="Lantinghei SC Demibold" charset="-122"/>
                <a:cs typeface="Lantinghei SC Demibold" charset="-122"/>
                <a:hlinkClick r:id="rId6"/>
              </a:rPr>
              <a:t>://developer.apple.com/membercenter/ 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7130107" y="3813556"/>
            <a:ext cx="3385338" cy="1545522"/>
          </a:xfrm>
          <a:prstGeom prst="wedgeRoundRectCallout">
            <a:avLst>
              <a:gd name="adj1" fmla="val -106552"/>
              <a:gd name="adj2" fmla="val -5215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证书、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和描述文件</a:t>
            </a:r>
          </a:p>
          <a:p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（须加入苹果付费开发者）</a:t>
            </a:r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57834" y="875796"/>
            <a:ext cx="100450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登陆苹果开发者会员中心，查看已请求的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App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和描述文件</a:t>
            </a:r>
            <a:endParaRPr lang="zh-CN" altLang="en-US" sz="1600" b="1" dirty="0">
              <a:solidFill>
                <a:schemeClr val="accent1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5240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 animBg="1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92" y="4254017"/>
            <a:ext cx="10058400" cy="222530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917" y="1691040"/>
            <a:ext cx="10058400" cy="1740175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892554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App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ID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9" name="圆角矩形标注 8"/>
          <p:cNvSpPr/>
          <p:nvPr/>
        </p:nvSpPr>
        <p:spPr>
          <a:xfrm>
            <a:off x="6447098" y="3524865"/>
            <a:ext cx="3426106" cy="1458303"/>
          </a:xfrm>
          <a:prstGeom prst="wedgeRoundRectCallout">
            <a:avLst>
              <a:gd name="adj1" fmla="val -65632"/>
              <a:gd name="adj2" fmla="val 118878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点击“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Profile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”后可以找到相关的团队描述文件</a:t>
            </a:r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657834" y="962303"/>
            <a:ext cx="100450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点击 “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Identifier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”后可以找到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App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（与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Bundle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相同）</a:t>
            </a:r>
            <a:endParaRPr lang="zh-CN" altLang="en-US" sz="1600" b="1" dirty="0">
              <a:solidFill>
                <a:schemeClr val="accent1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2521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真机运行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17895" y="-221956"/>
            <a:ext cx="115620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0000" dirty="0">
                <a:solidFill>
                  <a:schemeClr val="bg1"/>
                </a:solidFill>
                <a:latin typeface="Apple Chancery" charset="0"/>
                <a:ea typeface="Apple Chancery" charset="0"/>
                <a:cs typeface="Apple Chancery" charset="0"/>
              </a:rPr>
              <a:t>4</a:t>
            </a:r>
            <a:endParaRPr lang="zh-CN" altLang="en-US" sz="30000" dirty="0">
              <a:solidFill>
                <a:schemeClr val="bg1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9549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准备运行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57834" y="1008469"/>
            <a:ext cx="10045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真机运行准备就绪。运行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Scheme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选择你的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iPhone/iPad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，然后运行。</a:t>
            </a:r>
          </a:p>
          <a:p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⭐️设备必须处于解锁状态。</a:t>
            </a:r>
            <a:endParaRPr lang="zh-CN" altLang="en-US" sz="1600" b="1" dirty="0">
              <a:solidFill>
                <a:schemeClr val="accent1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57834" y="2602000"/>
            <a:ext cx="80366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⚠️第一次连接设备到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Mac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时没有选择“信任”，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app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可能无法运行。</a:t>
            </a:r>
          </a:p>
          <a:p>
            <a:endParaRPr lang="zh-CN" altLang="en-US" sz="20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💡请到设备的“设置”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&gt;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通用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”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&gt;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描述文件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”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，找到相应的开发证书，然后点击“信任 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&lt;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开发者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email&gt;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”，再次运行</a:t>
            </a:r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app</a:t>
            </a:r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即可。</a:t>
            </a:r>
            <a:endParaRPr lang="zh-CN" altLang="en-US" sz="20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47190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94114" y="4547616"/>
            <a:ext cx="5977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课件及参考源码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</a:t>
            </a:r>
            <a:r>
              <a:rPr lang="en-US" altLang="zh-CN" sz="20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github.com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0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yagamis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deploy</a:t>
            </a:r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344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271777" y="3761772"/>
            <a:ext cx="7886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如果你想让用户喜欢你的软件，应该把软件设计地像一个有魅力的人那样：</a:t>
            </a:r>
          </a:p>
          <a:p>
            <a:pPr algn="r"/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礼貌、慷慨和乐于助人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。</a:t>
            </a:r>
            <a:endParaRPr lang="zh-CN" altLang="en-US" i="1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r"/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                                                                  </a:t>
            </a:r>
          </a:p>
          <a:p>
            <a:pPr algn="r"/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–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阿兰 科伯</a:t>
            </a:r>
            <a:endParaRPr lang="en-US" altLang="zh-CN" dirty="0">
              <a:effectLst/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92480" y="429807"/>
            <a:ext cx="10253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目前为止我们都在模拟器中测试。</a:t>
            </a: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在上架前，最终还是要在一台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iPhone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中测试，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92480" y="4207322"/>
            <a:ext cx="102534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真机测试需要以下配置：</a:t>
            </a:r>
          </a:p>
          <a:p>
            <a:pPr marL="342900" indent="-342900">
              <a:buFont typeface="Arial" charset="0"/>
              <a:buChar char="•"/>
            </a:pP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请求开发证书</a:t>
            </a:r>
          </a:p>
          <a:p>
            <a:pPr marL="342900" indent="-342900">
              <a:buFont typeface="Arial" charset="0"/>
              <a:buChar char="•"/>
            </a:pP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配置设备</a:t>
            </a:r>
          </a:p>
          <a:p>
            <a:pPr marL="342900" indent="-342900">
              <a:buFont typeface="Arial" charset="0"/>
              <a:buChar char="•"/>
            </a:pP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的描述文件</a:t>
            </a:r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基于上一章完成版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92480" y="2908621"/>
            <a:ext cx="10253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Xcode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不要求付费开发用户才能真机测试。</a:t>
            </a: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不过上架还是要求付费的，如果预算不紧张，￥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688</a:t>
            </a:r>
            <a:r>
              <a:rPr lang="zh-CN" altLang="en-US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，买买买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92480" y="1302143"/>
            <a:ext cx="102534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因为真机的硬件和网络环境和模拟器都是不同的，</a:t>
            </a: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可能存在模拟器中无法发现的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45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2" y="567320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1" y="2097847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55429" y="773410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为何需要证书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2" y="3697753"/>
            <a:ext cx="5928865" cy="99394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377" y="5235319"/>
            <a:ext cx="5928865" cy="993941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543021" y="2361456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添加开发账号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593824" y="3891983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创建描述文件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593824" y="5470679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真机运行</a:t>
            </a: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62954"/>
            <a:ext cx="8202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为何需要证书</a:t>
            </a: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0" y="304801"/>
            <a:ext cx="3316224" cy="567624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证书及类型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35569" y="1010664"/>
            <a:ext cx="61078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需要证书的原因很简单：安全。 部署到真机的</a:t>
            </a:r>
            <a:r>
              <a:rPr lang="en-US" altLang="zh-CN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app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，代码都需要签名</a:t>
            </a:r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290538655"/>
              </p:ext>
            </p:extLst>
          </p:nvPr>
        </p:nvGraphicFramePr>
        <p:xfrm>
          <a:off x="1268072" y="2546430"/>
          <a:ext cx="6105002" cy="3198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4" name="组 3"/>
          <p:cNvGrpSpPr/>
          <p:nvPr/>
        </p:nvGrpSpPr>
        <p:grpSpPr>
          <a:xfrm>
            <a:off x="1400228" y="1620632"/>
            <a:ext cx="4338062" cy="846217"/>
            <a:chOff x="3405401" y="1879788"/>
            <a:chExt cx="4338062" cy="846217"/>
          </a:xfrm>
        </p:grpSpPr>
        <p:sp>
          <p:nvSpPr>
            <p:cNvPr id="11" name="圆角矩形标注 10"/>
            <p:cNvSpPr/>
            <p:nvPr/>
          </p:nvSpPr>
          <p:spPr>
            <a:xfrm>
              <a:off x="3405401" y="1879788"/>
              <a:ext cx="4338062" cy="846217"/>
            </a:xfrm>
            <a:prstGeom prst="wedgeRoundRectCallout">
              <a:avLst>
                <a:gd name="adj1" fmla="val -22511"/>
                <a:gd name="adj2" fmla="val 113472"/>
                <a:gd name="adj3" fmla="val 16667"/>
              </a:avLst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Lantinghei SC Demibold" charset="-122"/>
                  <a:ea typeface="Lantinghei SC Demibold" charset="-122"/>
                  <a:cs typeface="Lantinghei SC Demibold" charset="-122"/>
                </a:rPr>
                <a:t>代码签名：</a:t>
              </a:r>
            </a:p>
            <a:p>
              <a:pPr algn="ctr"/>
              <a:r>
                <a:rPr kumimoji="1" lang="zh-CN" altLang="en-US" dirty="0" smtClean="0">
                  <a:latin typeface="Lantinghei SC Demibold" charset="-122"/>
                  <a:ea typeface="Lantinghei SC Demibold" charset="-122"/>
                  <a:cs typeface="Lantinghei SC Demibold" charset="-122"/>
                </a:rPr>
                <a:t>私有</a:t>
              </a:r>
              <a:r>
                <a:rPr kumimoji="1" lang="en-US" altLang="zh-CN" dirty="0" smtClean="0">
                  <a:latin typeface="Lantinghei SC Demibold" charset="-122"/>
                  <a:ea typeface="Lantinghei SC Demibold" charset="-122"/>
                  <a:cs typeface="Lantinghei SC Demibold" charset="-122"/>
                </a:rPr>
                <a:t>key</a:t>
              </a:r>
              <a:r>
                <a:rPr kumimoji="1" lang="zh-CN" altLang="en-US" dirty="0" smtClean="0">
                  <a:latin typeface="Lantinghei SC Demibold" charset="-122"/>
                  <a:ea typeface="Lantinghei SC Demibold" charset="-122"/>
                  <a:cs typeface="Lantinghei SC Demibold" charset="-122"/>
                </a:rPr>
                <a:t> </a:t>
              </a:r>
              <a:r>
                <a:rPr kumimoji="1" lang="en-US" altLang="zh-CN" dirty="0" smtClean="0">
                  <a:latin typeface="Lantinghei SC Demibold" charset="-122"/>
                  <a:ea typeface="Lantinghei SC Demibold" charset="-122"/>
                  <a:cs typeface="Lantinghei SC Demibold" charset="-122"/>
                </a:rPr>
                <a:t>+</a:t>
              </a:r>
              <a:r>
                <a:rPr kumimoji="1" lang="zh-CN" altLang="en-US" dirty="0" smtClean="0">
                  <a:latin typeface="Lantinghei SC Demibold" charset="-122"/>
                  <a:ea typeface="Lantinghei SC Demibold" charset="-122"/>
                  <a:cs typeface="Lantinghei SC Demibold" charset="-122"/>
                </a:rPr>
                <a:t> 证书</a:t>
              </a:r>
            </a:p>
          </p:txBody>
        </p:sp>
        <p:pic>
          <p:nvPicPr>
            <p:cNvPr id="12" name="图片 11" descr="xcode-6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4835" y="2001445"/>
              <a:ext cx="586059" cy="586059"/>
            </a:xfrm>
            <a:prstGeom prst="rect">
              <a:avLst/>
            </a:prstGeom>
          </p:spPr>
        </p:pic>
      </p:grp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1992128646"/>
              </p:ext>
            </p:extLst>
          </p:nvPr>
        </p:nvGraphicFramePr>
        <p:xfrm>
          <a:off x="7641863" y="2485634"/>
          <a:ext cx="4036993" cy="265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19" name="圆角矩形标注 18"/>
          <p:cNvSpPr/>
          <p:nvPr/>
        </p:nvSpPr>
        <p:spPr>
          <a:xfrm>
            <a:off x="8935656" y="5734167"/>
            <a:ext cx="2731625" cy="854627"/>
          </a:xfrm>
          <a:prstGeom prst="wedgeRoundRectCallout">
            <a:avLst>
              <a:gd name="adj1" fmla="val 9507"/>
              <a:gd name="adj2" fmla="val -153252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若要</a:t>
            </a:r>
            <a:r>
              <a:rPr kumimoji="1" lang="zh-CN" altLang="en-US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真机部署</a:t>
            </a: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只需开发证书</a:t>
            </a:r>
          </a:p>
        </p:txBody>
      </p:sp>
    </p:spTree>
    <p:extLst>
      <p:ext uri="{BB962C8B-B14F-4D97-AF65-F5344CB8AC3E}">
        <p14:creationId xmlns:p14="http://schemas.microsoft.com/office/powerpoint/2010/main" val="9154272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Graphic spid="3" grpId="0">
        <p:bldAsOne/>
      </p:bldGraphic>
      <p:bldGraphic spid="5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添加开发账号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48" y="1456680"/>
            <a:ext cx="11706869" cy="4153314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0" y="304801"/>
            <a:ext cx="3316224" cy="567624"/>
          </a:xfrm>
          <a:prstGeom prst="round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添加开发账号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635569" y="1010664"/>
            <a:ext cx="7288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选中工程的</a:t>
            </a:r>
            <a:r>
              <a:rPr lang="en-US" altLang="zh-CN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target</a:t>
            </a:r>
            <a:r>
              <a:rPr lang="zh-CN" altLang="en-US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，在</a:t>
            </a:r>
            <a:r>
              <a:rPr lang="en-US" altLang="zh-CN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Team</a:t>
            </a:r>
            <a:r>
              <a:rPr lang="zh-CN" altLang="en-US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下拉菜单中选“</a:t>
            </a:r>
            <a:r>
              <a:rPr lang="en-US" altLang="zh-CN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Add</a:t>
            </a:r>
            <a:r>
              <a:rPr lang="zh-CN" altLang="en-US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an</a:t>
            </a:r>
            <a:r>
              <a:rPr lang="zh-CN" altLang="en-US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account</a:t>
            </a:r>
            <a:r>
              <a:rPr lang="zh-CN" altLang="en-US" sz="1400" dirty="0" smtClean="0">
                <a:solidFill>
                  <a:srgbClr val="00547E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”</a:t>
            </a:r>
            <a:endParaRPr lang="zh-CN" altLang="en-US" sz="1400" dirty="0" smtClean="0">
              <a:solidFill>
                <a:srgbClr val="00547E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54574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0" y="304801"/>
            <a:ext cx="3316224" cy="567624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登陆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152" y="1923267"/>
            <a:ext cx="8999584" cy="2764480"/>
          </a:xfrm>
          <a:prstGeom prst="rect">
            <a:avLst/>
          </a:prstGeom>
        </p:spPr>
      </p:pic>
      <p:sp>
        <p:nvSpPr>
          <p:cNvPr id="9" name="圆角矩形标注 8"/>
          <p:cNvSpPr/>
          <p:nvPr/>
        </p:nvSpPr>
        <p:spPr>
          <a:xfrm>
            <a:off x="7812912" y="5148276"/>
            <a:ext cx="2731625" cy="854627"/>
          </a:xfrm>
          <a:prstGeom prst="wedgeRoundRectCallout">
            <a:avLst>
              <a:gd name="adj1" fmla="val 9507"/>
              <a:gd name="adj2" fmla="val -153252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输入你的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Apple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后登陆，无需加入付费账号</a:t>
            </a:r>
          </a:p>
        </p:txBody>
      </p:sp>
    </p:spTree>
    <p:extLst>
      <p:ext uri="{BB962C8B-B14F-4D97-AF65-F5344CB8AC3E}">
        <p14:creationId xmlns:p14="http://schemas.microsoft.com/office/powerpoint/2010/main" val="10390341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16415</TotalTime>
  <Words>655</Words>
  <Application>Microsoft Macintosh PowerPoint</Application>
  <PresentationFormat>宽屏</PresentationFormat>
  <Paragraphs>118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Apple Chancery</vt:lpstr>
      <vt:lpstr>Calibri</vt:lpstr>
      <vt:lpstr>Calibri Light</vt:lpstr>
      <vt:lpstr>Lantinghei SC Demibold</vt:lpstr>
      <vt:lpstr>Source Sans Pro Light</vt:lpstr>
      <vt:lpstr>冬青黑体简体中文 W3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Microsoft Office 用户</cp:lastModifiedBy>
  <cp:revision>4177</cp:revision>
  <dcterms:created xsi:type="dcterms:W3CDTF">2014-05-16T07:57:58Z</dcterms:created>
  <dcterms:modified xsi:type="dcterms:W3CDTF">2015-12-05T06:19:59Z</dcterms:modified>
</cp:coreProperties>
</file>

<file path=docProps/thumbnail.jpeg>
</file>